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889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143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889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889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889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889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889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889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8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1143000" y="685800"/>
            <a:ext cx="4572000" cy="3429000"/>
          </a:xfrm>
          <a:prstGeom prst="rect">
            <a:avLst/>
          </a:prstGeom>
        </p:spPr>
        <p:txBody>
          <a:bodyPr/>
          <a:lstStyle/>
          <a:p>
            <a:endParaRPr/>
          </a:p>
        </p:txBody>
      </p:sp>
      <p:sp>
        <p:nvSpPr>
          <p:cNvPr id="163" name="Shape 1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3619500" y="8635632"/>
            <a:ext cx="17145000" cy="370"/>
          </a:xfrm>
          <a:prstGeom prst="line">
            <a:avLst/>
          </a:prstGeom>
          <a:ln w="50800">
            <a:solidFill>
              <a:srgbClr val="A6AAA9"/>
            </a:solidFill>
            <a:miter lim="400000"/>
          </a:ln>
        </p:spPr>
        <p:txBody>
          <a:bodyPr lIns="71437" tIns="71437" rIns="71437" bIns="71437" anchor="ctr"/>
          <a:lstStyle/>
          <a:p>
            <a:pPr defTabSz="642937">
              <a:spcBef>
                <a:spcPts val="0"/>
              </a:spcBef>
              <a:defRPr sz="1600">
                <a:solidFill>
                  <a:srgbClr val="000000"/>
                </a:solidFill>
                <a:latin typeface="Helvetica"/>
                <a:ea typeface="Helvetica"/>
                <a:cs typeface="Helvetica"/>
                <a:sym typeface="Helvetica"/>
              </a:defRPr>
            </a:pPr>
            <a:endParaRPr/>
          </a:p>
        </p:txBody>
      </p:sp>
      <p:sp>
        <p:nvSpPr>
          <p:cNvPr id="13" name="Title Text"/>
          <p:cNvSpPr txBox="1">
            <a:spLocks noGrp="1"/>
          </p:cNvSpPr>
          <p:nvPr>
            <p:ph type="title"/>
          </p:nvPr>
        </p:nvSpPr>
        <p:spPr>
          <a:xfrm>
            <a:off x="3619500" y="9036843"/>
            <a:ext cx="17145000" cy="3804048"/>
          </a:xfrm>
          <a:prstGeom prst="rect">
            <a:avLst/>
          </a:prstGeom>
        </p:spPr>
        <p:txBody>
          <a:bodyPr/>
          <a:lstStyle>
            <a:lvl1pPr>
              <a:spcBef>
                <a:spcPts val="0"/>
              </a:spcBef>
              <a:defRPr sz="23800"/>
            </a:lvl1pPr>
          </a:lstStyle>
          <a:p>
            <a:r>
              <a:t>Title Text</a:t>
            </a:r>
          </a:p>
        </p:txBody>
      </p:sp>
      <p:sp>
        <p:nvSpPr>
          <p:cNvPr id="14" name="Body Level One…"/>
          <p:cNvSpPr txBox="1">
            <a:spLocks noGrp="1"/>
          </p:cNvSpPr>
          <p:nvPr>
            <p:ph type="body" sz="quarter" idx="1"/>
          </p:nvPr>
        </p:nvSpPr>
        <p:spPr>
          <a:xfrm>
            <a:off x="3619500" y="6000750"/>
            <a:ext cx="17145000" cy="2536032"/>
          </a:xfrm>
          <a:prstGeom prst="rect">
            <a:avLst/>
          </a:prstGeom>
        </p:spPr>
        <p:txBody>
          <a:bodyPr anchor="b"/>
          <a:lstStyle>
            <a:lvl1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1pPr>
            <a:lvl2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2pPr>
            <a:lvl3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3pPr>
            <a:lvl4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4pPr>
            <a:lvl5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20222927" y="607218"/>
            <a:ext cx="545704" cy="6127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3619500" y="638175"/>
            <a:ext cx="15716250" cy="647701"/>
          </a:xfrm>
          <a:prstGeom prst="rect">
            <a:avLst/>
          </a:prstGeom>
        </p:spPr>
        <p:txBody>
          <a:bodyPr anchor="b">
            <a:spAutoFit/>
          </a:bodyPr>
          <a:lstStyle>
            <a:lvl1pPr marL="0" indent="0" defTabSz="642937">
              <a:lnSpc>
                <a:spcPct val="80000"/>
              </a:lnSpc>
              <a:spcBef>
                <a:spcPts val="0"/>
              </a:spcBef>
              <a:buClrTx/>
              <a:buSzTx/>
              <a:buFontTx/>
              <a:buNone/>
              <a:defRPr sz="3200" cap="all" spc="16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quarter" idx="13"/>
          </p:nvPr>
        </p:nvSpPr>
        <p:spPr>
          <a:xfrm>
            <a:off x="12193061" y="0"/>
            <a:ext cx="9144001" cy="6840141"/>
          </a:xfrm>
          <a:prstGeom prst="rect">
            <a:avLst/>
          </a:prstGeom>
        </p:spPr>
        <p:txBody>
          <a:bodyPr lIns="91439" tIns="45719" rIns="91439" bIns="45719">
            <a:noAutofit/>
          </a:bodyPr>
          <a:lstStyle/>
          <a:p>
            <a:endParaRPr/>
          </a:p>
        </p:txBody>
      </p:sp>
      <p:sp>
        <p:nvSpPr>
          <p:cNvPr id="112" name="Image"/>
          <p:cNvSpPr>
            <a:spLocks noGrp="1"/>
          </p:cNvSpPr>
          <p:nvPr>
            <p:ph type="pic" sz="quarter" idx="14"/>
          </p:nvPr>
        </p:nvSpPr>
        <p:spPr>
          <a:xfrm>
            <a:off x="12192000" y="6893718"/>
            <a:ext cx="9144000" cy="6840142"/>
          </a:xfrm>
          <a:prstGeom prst="rect">
            <a:avLst/>
          </a:prstGeom>
        </p:spPr>
        <p:txBody>
          <a:bodyPr lIns="91439" tIns="45719" rIns="91439" bIns="45719">
            <a:noAutofit/>
          </a:bodyPr>
          <a:lstStyle/>
          <a:p>
            <a:endParaRPr/>
          </a:p>
        </p:txBody>
      </p:sp>
      <p:sp>
        <p:nvSpPr>
          <p:cNvPr id="113" name="Image"/>
          <p:cNvSpPr>
            <a:spLocks noGrp="1"/>
          </p:cNvSpPr>
          <p:nvPr>
            <p:ph type="pic" sz="half" idx="15"/>
          </p:nvPr>
        </p:nvSpPr>
        <p:spPr>
          <a:xfrm>
            <a:off x="3048000" y="0"/>
            <a:ext cx="9096376" cy="13716000"/>
          </a:xfrm>
          <a:prstGeom prst="rect">
            <a:avLst/>
          </a:prstGeom>
        </p:spPr>
        <p:txBody>
          <a:bodyPr lIns="91439" tIns="45719" rIns="91439" bIns="45719">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Shape"/>
          <p:cNvSpPr/>
          <p:nvPr/>
        </p:nvSpPr>
        <p:spPr>
          <a:xfrm>
            <a:off x="3708796" y="1693169"/>
            <a:ext cx="16966408" cy="8982273"/>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62" y="0"/>
                  <a:pt x="106" y="58"/>
                  <a:pt x="66" y="151"/>
                </a:cubicBezTo>
                <a:cubicBezTo>
                  <a:pt x="25" y="245"/>
                  <a:pt x="0" y="374"/>
                  <a:pt x="0" y="516"/>
                </a:cubicBezTo>
                <a:lnTo>
                  <a:pt x="0" y="18789"/>
                </a:lnTo>
                <a:cubicBezTo>
                  <a:pt x="0" y="18931"/>
                  <a:pt x="25" y="19060"/>
                  <a:pt x="66" y="19154"/>
                </a:cubicBezTo>
                <a:cubicBezTo>
                  <a:pt x="106" y="19247"/>
                  <a:pt x="162" y="19305"/>
                  <a:pt x="224" y="19305"/>
                </a:cubicBezTo>
                <a:lnTo>
                  <a:pt x="17228" y="19305"/>
                </a:lnTo>
                <a:lnTo>
                  <a:pt x="17850" y="21600"/>
                </a:lnTo>
                <a:lnTo>
                  <a:pt x="18471" y="19305"/>
                </a:lnTo>
                <a:lnTo>
                  <a:pt x="21376" y="19305"/>
                </a:lnTo>
                <a:cubicBezTo>
                  <a:pt x="21438" y="19305"/>
                  <a:pt x="21494" y="19247"/>
                  <a:pt x="21534" y="19154"/>
                </a:cubicBezTo>
                <a:cubicBezTo>
                  <a:pt x="21575" y="19060"/>
                  <a:pt x="21600" y="18931"/>
                  <a:pt x="21600" y="18789"/>
                </a:cubicBezTo>
                <a:lnTo>
                  <a:pt x="21600" y="516"/>
                </a:lnTo>
                <a:cubicBezTo>
                  <a:pt x="21600" y="374"/>
                  <a:pt x="21575" y="245"/>
                  <a:pt x="21534" y="151"/>
                </a:cubicBezTo>
                <a:cubicBezTo>
                  <a:pt x="21494" y="58"/>
                  <a:pt x="21438" y="0"/>
                  <a:pt x="21376" y="0"/>
                </a:cubicBezTo>
                <a:lnTo>
                  <a:pt x="224" y="0"/>
                </a:lnTo>
                <a:close/>
              </a:path>
            </a:pathLst>
          </a:custGeom>
          <a:solidFill>
            <a:srgbClr val="FF7100"/>
          </a:solidFill>
          <a:ln w="12700">
            <a:miter lim="400000"/>
          </a:ln>
        </p:spPr>
        <p:txBody>
          <a:bodyPr lIns="71437" tIns="71437" rIns="71437" bIns="71437" anchor="ctr"/>
          <a:lstStyle/>
          <a:p>
            <a:pPr>
              <a:lnSpc>
                <a:spcPct val="80000"/>
              </a:lnSpc>
              <a:spcBef>
                <a:spcPts val="0"/>
              </a:spcBef>
              <a:defRPr sz="23800" cap="all">
                <a:solidFill>
                  <a:schemeClr val="accent1"/>
                </a:solidFill>
                <a:latin typeface="+mn-lt"/>
                <a:ea typeface="+mn-ea"/>
                <a:cs typeface="+mn-cs"/>
                <a:sym typeface="DIN Condensed"/>
              </a:defRPr>
            </a:pPr>
            <a:endParaRPr/>
          </a:p>
        </p:txBody>
      </p:sp>
      <p:sp>
        <p:nvSpPr>
          <p:cNvPr id="122" name="Type a quote here."/>
          <p:cNvSpPr txBox="1">
            <a:spLocks noGrp="1"/>
          </p:cNvSpPr>
          <p:nvPr>
            <p:ph type="body" sz="quarter" idx="13"/>
          </p:nvPr>
        </p:nvSpPr>
        <p:spPr>
          <a:xfrm>
            <a:off x="4298156" y="4089796"/>
            <a:ext cx="15787688" cy="1821658"/>
          </a:xfrm>
          <a:prstGeom prst="rect">
            <a:avLst/>
          </a:prstGeom>
        </p:spPr>
        <p:txBody>
          <a:bodyPr>
            <a:spAutoFit/>
          </a:bodyPr>
          <a:lstStyle>
            <a:lvl1pPr marL="0" indent="0">
              <a:lnSpc>
                <a:spcPct val="80000"/>
              </a:lnSpc>
              <a:spcBef>
                <a:spcPts val="0"/>
              </a:spcBef>
              <a:buClrTx/>
              <a:buSzTx/>
              <a:buFontTx/>
              <a:buNone/>
              <a:defRPr sz="132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3619500" y="10953750"/>
            <a:ext cx="17145000" cy="1219201"/>
          </a:xfrm>
          <a:prstGeom prst="rect">
            <a:avLst/>
          </a:prstGeom>
        </p:spPr>
        <p:txBody>
          <a:bodyPr>
            <a:spAutoFit/>
          </a:bodyPr>
          <a:lstStyle>
            <a:lvl1pPr marL="0" indent="0" algn="r">
              <a:lnSpc>
                <a:spcPct val="80000"/>
              </a:lnSpc>
              <a:spcBef>
                <a:spcPts val="0"/>
              </a:spcBef>
              <a:buClrTx/>
              <a:buSzTx/>
              <a:buFontTx/>
              <a:buNone/>
              <a:defRPr sz="8400">
                <a:latin typeface="+mn-lt"/>
                <a:ea typeface="+mn-ea"/>
                <a:cs typeface="+mn-cs"/>
                <a:sym typeface="DIN Condensed"/>
              </a:defRPr>
            </a:lvl1pPr>
          </a:lstStyle>
          <a:p>
            <a:r>
              <a:t>Johnny Appleseed</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1" name="Type a quote here."/>
          <p:cNvSpPr txBox="1">
            <a:spLocks noGrp="1"/>
          </p:cNvSpPr>
          <p:nvPr>
            <p:ph type="body" sz="quarter" idx="13"/>
          </p:nvPr>
        </p:nvSpPr>
        <p:spPr>
          <a:xfrm>
            <a:off x="11334750" y="3714750"/>
            <a:ext cx="9429750" cy="3518297"/>
          </a:xfrm>
          <a:prstGeom prst="rect">
            <a:avLst/>
          </a:prstGeom>
        </p:spPr>
        <p:txBody>
          <a:bodyPr>
            <a:spAutoFit/>
          </a:bodyPr>
          <a:lstStyle>
            <a:lvl1pPr marL="0" indent="0">
              <a:lnSpc>
                <a:spcPct val="80000"/>
              </a:lnSpc>
              <a:spcBef>
                <a:spcPts val="0"/>
              </a:spcBef>
              <a:buClrTx/>
              <a:buSzTx/>
              <a:buFontTx/>
              <a:buNone/>
              <a:defRPr sz="13200" cap="all">
                <a:solidFill>
                  <a:srgbClr val="FFFFFF"/>
                </a:solidFill>
                <a:latin typeface="+mn-lt"/>
                <a:ea typeface="+mn-ea"/>
                <a:cs typeface="+mn-cs"/>
                <a:sym typeface="DIN Condensed"/>
              </a:defRPr>
            </a:lvl1pPr>
          </a:lstStyle>
          <a:p>
            <a:r>
              <a:t>Type a quote here.</a:t>
            </a:r>
          </a:p>
        </p:txBody>
      </p:sp>
      <p:sp>
        <p:nvSpPr>
          <p:cNvPr id="132" name="Image"/>
          <p:cNvSpPr>
            <a:spLocks noGrp="1"/>
          </p:cNvSpPr>
          <p:nvPr>
            <p:ph type="pic" sz="half" idx="14"/>
          </p:nvPr>
        </p:nvSpPr>
        <p:spPr>
          <a:xfrm>
            <a:off x="3048000" y="0"/>
            <a:ext cx="7715250" cy="13716000"/>
          </a:xfrm>
          <a:prstGeom prst="rect">
            <a:avLst/>
          </a:prstGeom>
        </p:spPr>
        <p:txBody>
          <a:bodyPr lIns="91439" tIns="45719" rIns="91439" bIns="45719">
            <a:noAutofit/>
          </a:bodyPr>
          <a:lstStyle/>
          <a:p>
            <a:endParaRPr/>
          </a:p>
        </p:txBody>
      </p:sp>
      <p:sp>
        <p:nvSpPr>
          <p:cNvPr id="133" name="Johnny Appleseed"/>
          <p:cNvSpPr txBox="1">
            <a:spLocks noGrp="1"/>
          </p:cNvSpPr>
          <p:nvPr>
            <p:ph type="body" sz="quarter" idx="15"/>
          </p:nvPr>
        </p:nvSpPr>
        <p:spPr>
          <a:xfrm>
            <a:off x="11334750" y="10951369"/>
            <a:ext cx="9429750" cy="1219201"/>
          </a:xfrm>
          <a:prstGeom prst="rect">
            <a:avLst/>
          </a:prstGeom>
        </p:spPr>
        <p:txBody>
          <a:bodyPr anchor="ctr">
            <a:spAutoFit/>
          </a:bodyPr>
          <a:lstStyle>
            <a:lvl1pPr marL="0" indent="0" defTabSz="642937">
              <a:spcBef>
                <a:spcPts val="0"/>
              </a:spcBef>
              <a:buClrTx/>
              <a:buSzTx/>
              <a:buFontTx/>
              <a:buNone/>
              <a:defRPr sz="8400">
                <a:solidFill>
                  <a:srgbClr val="232323"/>
                </a:solidFill>
                <a:latin typeface="+mn-lt"/>
                <a:ea typeface="+mn-ea"/>
                <a:cs typeface="+mn-cs"/>
                <a:sym typeface="DIN Condensed"/>
              </a:defRPr>
            </a:lvl1pPr>
          </a:lstStyle>
          <a:p>
            <a:r>
              <a:t>Johnny Appleseed</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1" name="Image"/>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3048000" y="0"/>
            <a:ext cx="18288000" cy="13716000"/>
          </a:xfrm>
          <a:prstGeom prst="rect">
            <a:avLst/>
          </a:prstGeom>
        </p:spPr>
        <p:txBody>
          <a:bodyPr lIns="91439" tIns="45719" rIns="91439" bIns="45719">
            <a:noAutofit/>
          </a:bodyPr>
          <a:lstStyle/>
          <a:p>
            <a:endParaRPr/>
          </a:p>
        </p:txBody>
      </p:sp>
      <p:sp>
        <p:nvSpPr>
          <p:cNvPr id="23" name="Line"/>
          <p:cNvSpPr>
            <a:spLocks noGrp="1"/>
          </p:cNvSpPr>
          <p:nvPr>
            <p:ph type="body" sz="quarter" idx="14"/>
          </p:nvPr>
        </p:nvSpPr>
        <p:spPr>
          <a:xfrm flipV="1">
            <a:off x="3619500" y="8635632"/>
            <a:ext cx="17145000" cy="370"/>
          </a:xfrm>
          <a:prstGeom prst="line">
            <a:avLst/>
          </a:prstGeom>
          <a:ln w="50800">
            <a:solidFill>
              <a:srgbClr val="A6AAA9"/>
            </a:solidFill>
          </a:ln>
        </p:spPr>
        <p:txBody>
          <a:bodyPr anchor="ctr">
            <a:noAutofit/>
          </a:bodyPr>
          <a:lstStyle/>
          <a:p>
            <a:pPr marL="0" indent="0" defTabSz="642937">
              <a:spcBef>
                <a:spcPts val="0"/>
              </a:spcBef>
              <a:buClrTx/>
              <a:buSzTx/>
              <a:buFontTx/>
              <a:buNone/>
              <a:defRPr sz="16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3619500" y="9036843"/>
            <a:ext cx="17145000" cy="3804048"/>
          </a:xfrm>
          <a:prstGeom prst="rect">
            <a:avLst/>
          </a:prstGeom>
        </p:spPr>
        <p:txBody>
          <a:bodyPr/>
          <a:lstStyle>
            <a:lvl1pPr>
              <a:spcBef>
                <a:spcPts val="0"/>
              </a:spcBef>
              <a:defRPr sz="23800"/>
            </a:lvl1pPr>
          </a:lstStyle>
          <a:p>
            <a:r>
              <a:t>Title Text</a:t>
            </a:r>
          </a:p>
        </p:txBody>
      </p:sp>
      <p:sp>
        <p:nvSpPr>
          <p:cNvPr id="25" name="Body Level One…"/>
          <p:cNvSpPr txBox="1">
            <a:spLocks noGrp="1"/>
          </p:cNvSpPr>
          <p:nvPr>
            <p:ph type="body" sz="quarter" idx="1"/>
          </p:nvPr>
        </p:nvSpPr>
        <p:spPr>
          <a:xfrm>
            <a:off x="3619500" y="6000750"/>
            <a:ext cx="17145000" cy="2536032"/>
          </a:xfrm>
          <a:prstGeom prst="rect">
            <a:avLst/>
          </a:prstGeom>
        </p:spPr>
        <p:txBody>
          <a:bodyPr anchor="b"/>
          <a:lstStyle>
            <a:lvl1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1pPr>
            <a:lvl2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2pPr>
            <a:lvl3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3pPr>
            <a:lvl4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4pPr>
            <a:lvl5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20222927" y="607218"/>
            <a:ext cx="545704" cy="6127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3619500" y="8635632"/>
            <a:ext cx="17145000" cy="370"/>
          </a:xfrm>
          <a:prstGeom prst="line">
            <a:avLst/>
          </a:prstGeom>
          <a:ln w="50800">
            <a:solidFill>
              <a:srgbClr val="A6AAA9"/>
            </a:solidFill>
            <a:miter lim="400000"/>
          </a:ln>
        </p:spPr>
        <p:txBody>
          <a:bodyPr lIns="71437" tIns="71437" rIns="71437" bIns="71437" anchor="ctr"/>
          <a:lstStyle/>
          <a:p>
            <a:pPr defTabSz="642937">
              <a:spcBef>
                <a:spcPts val="0"/>
              </a:spcBef>
              <a:defRPr sz="1600">
                <a:solidFill>
                  <a:srgbClr val="000000"/>
                </a:solidFill>
                <a:latin typeface="Helvetica"/>
                <a:ea typeface="Helvetica"/>
                <a:cs typeface="Helvetica"/>
                <a:sym typeface="Helvetica"/>
              </a:defRPr>
            </a:pPr>
            <a:endParaRPr/>
          </a:p>
        </p:txBody>
      </p:sp>
      <p:sp>
        <p:nvSpPr>
          <p:cNvPr id="34" name="Title Text"/>
          <p:cNvSpPr txBox="1">
            <a:spLocks noGrp="1"/>
          </p:cNvSpPr>
          <p:nvPr>
            <p:ph type="title"/>
          </p:nvPr>
        </p:nvSpPr>
        <p:spPr>
          <a:xfrm>
            <a:off x="3619500" y="9036843"/>
            <a:ext cx="17145000" cy="3804048"/>
          </a:xfrm>
          <a:prstGeom prst="rect">
            <a:avLst/>
          </a:prstGeom>
        </p:spPr>
        <p:txBody>
          <a:bodyPr/>
          <a:lstStyle>
            <a:lvl1pPr>
              <a:spcBef>
                <a:spcPts val="0"/>
              </a:spcBef>
              <a:defRPr sz="23800"/>
            </a:lvl1pPr>
          </a:lstStyle>
          <a:p>
            <a:r>
              <a:t>Title Text</a:t>
            </a:r>
          </a:p>
        </p:txBody>
      </p:sp>
      <p:sp>
        <p:nvSpPr>
          <p:cNvPr id="35" name="Body Level One…"/>
          <p:cNvSpPr txBox="1">
            <a:spLocks noGrp="1"/>
          </p:cNvSpPr>
          <p:nvPr>
            <p:ph type="body" sz="quarter" idx="1"/>
          </p:nvPr>
        </p:nvSpPr>
        <p:spPr>
          <a:xfrm>
            <a:off x="3619500" y="6000750"/>
            <a:ext cx="17145000" cy="2536032"/>
          </a:xfrm>
          <a:prstGeom prst="rect">
            <a:avLst/>
          </a:prstGeom>
        </p:spPr>
        <p:txBody>
          <a:bodyPr anchor="b"/>
          <a:lstStyle>
            <a:lvl1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1pPr>
            <a:lvl2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2pPr>
            <a:lvl3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3pPr>
            <a:lvl4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4pPr>
            <a:lvl5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20177110" y="589359"/>
            <a:ext cx="545704" cy="6127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3619500" y="5679281"/>
            <a:ext cx="17145000" cy="6357938"/>
          </a:xfrm>
          <a:prstGeom prst="rect">
            <a:avLst/>
          </a:prstGeom>
        </p:spPr>
        <p:txBody>
          <a:bodyPr/>
          <a:lstStyle>
            <a:lvl1pPr>
              <a:spcBef>
                <a:spcPts val="0"/>
              </a:spcBef>
              <a:defRPr sz="23800"/>
            </a:lvl1pPr>
          </a:lstStyle>
          <a:p>
            <a:r>
              <a:t>Title Text</a:t>
            </a:r>
          </a:p>
        </p:txBody>
      </p:sp>
      <p:sp>
        <p:nvSpPr>
          <p:cNvPr id="44" name="Slide Number"/>
          <p:cNvSpPr txBox="1">
            <a:spLocks noGrp="1"/>
          </p:cNvSpPr>
          <p:nvPr>
            <p:ph type="sldNum" sz="quarter" idx="2"/>
          </p:nvPr>
        </p:nvSpPr>
        <p:spPr>
          <a:xfrm>
            <a:off x="20222927" y="607218"/>
            <a:ext cx="545704" cy="6127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11334750" y="8635798"/>
            <a:ext cx="9429750" cy="204"/>
          </a:xfrm>
          <a:prstGeom prst="line">
            <a:avLst/>
          </a:prstGeom>
          <a:ln w="50800">
            <a:solidFill>
              <a:srgbClr val="A6AAA9"/>
            </a:solidFill>
            <a:miter lim="400000"/>
          </a:ln>
        </p:spPr>
        <p:txBody>
          <a:bodyPr lIns="71437" tIns="71437" rIns="71437" bIns="71437" anchor="ctr"/>
          <a:lstStyle/>
          <a:p>
            <a:pPr defTabSz="642937">
              <a:spcBef>
                <a:spcPts val="0"/>
              </a:spcBef>
              <a:defRPr sz="1600">
                <a:solidFill>
                  <a:srgbClr val="000000"/>
                </a:solidFill>
                <a:latin typeface="Helvetica"/>
                <a:ea typeface="Helvetica"/>
                <a:cs typeface="Helvetica"/>
                <a:sym typeface="Helvetica"/>
              </a:defRPr>
            </a:pPr>
            <a:endParaRPr/>
          </a:p>
        </p:txBody>
      </p:sp>
      <p:sp>
        <p:nvSpPr>
          <p:cNvPr id="52" name="Image"/>
          <p:cNvSpPr>
            <a:spLocks noGrp="1"/>
          </p:cNvSpPr>
          <p:nvPr>
            <p:ph type="pic" sz="half" idx="13"/>
          </p:nvPr>
        </p:nvSpPr>
        <p:spPr>
          <a:xfrm>
            <a:off x="3048000" y="0"/>
            <a:ext cx="7715250" cy="13716000"/>
          </a:xfrm>
          <a:prstGeom prst="rect">
            <a:avLst/>
          </a:prstGeom>
        </p:spPr>
        <p:txBody>
          <a:bodyPr lIns="91439" tIns="45719" rIns="91439" bIns="45719">
            <a:noAutofit/>
          </a:bodyPr>
          <a:lstStyle/>
          <a:p>
            <a:endParaRPr/>
          </a:p>
        </p:txBody>
      </p:sp>
      <p:sp>
        <p:nvSpPr>
          <p:cNvPr id="53" name="Title Text"/>
          <p:cNvSpPr txBox="1">
            <a:spLocks noGrp="1"/>
          </p:cNvSpPr>
          <p:nvPr>
            <p:ph type="title"/>
          </p:nvPr>
        </p:nvSpPr>
        <p:spPr>
          <a:xfrm>
            <a:off x="11334750" y="9036843"/>
            <a:ext cx="9429750" cy="3804048"/>
          </a:xfrm>
          <a:prstGeom prst="rect">
            <a:avLst/>
          </a:prstGeom>
        </p:spPr>
        <p:txBody>
          <a:bodyPr/>
          <a:lstStyle>
            <a:lvl1pPr>
              <a:spcBef>
                <a:spcPts val="0"/>
              </a:spcBef>
              <a:defRPr sz="23800"/>
            </a:lvl1pPr>
          </a:lstStyle>
          <a:p>
            <a:r>
              <a:t>Title Text</a:t>
            </a:r>
          </a:p>
        </p:txBody>
      </p:sp>
      <p:sp>
        <p:nvSpPr>
          <p:cNvPr id="54" name="Body Level One…"/>
          <p:cNvSpPr txBox="1">
            <a:spLocks noGrp="1"/>
          </p:cNvSpPr>
          <p:nvPr>
            <p:ph type="body" sz="quarter" idx="1"/>
          </p:nvPr>
        </p:nvSpPr>
        <p:spPr>
          <a:xfrm>
            <a:off x="11334750" y="6000750"/>
            <a:ext cx="9429750" cy="2536032"/>
          </a:xfrm>
          <a:prstGeom prst="rect">
            <a:avLst/>
          </a:prstGeom>
        </p:spPr>
        <p:txBody>
          <a:bodyPr anchor="b"/>
          <a:lstStyle>
            <a:lvl1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1pPr>
            <a:lvl2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2pPr>
            <a:lvl3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3pPr>
            <a:lvl4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4pPr>
            <a:lvl5pPr marL="0" indent="0">
              <a:lnSpc>
                <a:spcPct val="80000"/>
              </a:lnSpc>
              <a:spcBef>
                <a:spcPts val="3200"/>
              </a:spcBef>
              <a:buClrTx/>
              <a:buSzTx/>
              <a:buFontTx/>
              <a:buNone/>
              <a:defRPr sz="7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20222927" y="607218"/>
            <a:ext cx="545704" cy="61277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3619500" y="638175"/>
            <a:ext cx="15716250" cy="647701"/>
          </a:xfrm>
          <a:prstGeom prst="rect">
            <a:avLst/>
          </a:prstGeom>
        </p:spPr>
        <p:txBody>
          <a:bodyPr anchor="b">
            <a:spAutoFit/>
          </a:bodyPr>
          <a:lstStyle>
            <a:lvl1pPr marL="0" indent="0" defTabSz="642937">
              <a:lnSpc>
                <a:spcPct val="80000"/>
              </a:lnSpc>
              <a:spcBef>
                <a:spcPts val="0"/>
              </a:spcBef>
              <a:buClrTx/>
              <a:buSzTx/>
              <a:buFontTx/>
              <a:buNone/>
              <a:defRPr sz="3200" cap="all" spc="16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3619500" y="638175"/>
            <a:ext cx="15716250" cy="647701"/>
          </a:xfrm>
          <a:prstGeom prst="rect">
            <a:avLst/>
          </a:prstGeom>
        </p:spPr>
        <p:txBody>
          <a:bodyPr anchor="b">
            <a:spAutoFit/>
          </a:bodyPr>
          <a:lstStyle>
            <a:lvl1pPr marL="0" indent="0" defTabSz="642937">
              <a:lnSpc>
                <a:spcPct val="80000"/>
              </a:lnSpc>
              <a:spcBef>
                <a:spcPts val="0"/>
              </a:spcBef>
              <a:buClrTx/>
              <a:buSzTx/>
              <a:buFontTx/>
              <a:buNone/>
              <a:defRPr sz="3200" cap="all" spc="16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3619500" y="638175"/>
            <a:ext cx="15716250" cy="647701"/>
          </a:xfrm>
          <a:prstGeom prst="rect">
            <a:avLst/>
          </a:prstGeom>
        </p:spPr>
        <p:txBody>
          <a:bodyPr anchor="b">
            <a:spAutoFit/>
          </a:bodyPr>
          <a:lstStyle>
            <a:lvl1pPr marL="0" indent="0" defTabSz="642937">
              <a:lnSpc>
                <a:spcPct val="80000"/>
              </a:lnSpc>
              <a:spcBef>
                <a:spcPts val="0"/>
              </a:spcBef>
              <a:buClrTx/>
              <a:buSzTx/>
              <a:buFontTx/>
              <a:buNone/>
              <a:defRPr sz="3200" cap="all" spc="160">
                <a:latin typeface="DIN Alternate"/>
                <a:ea typeface="DIN Alternate"/>
                <a:cs typeface="DIN Alternate"/>
                <a:sym typeface="DIN Alternate"/>
              </a:defRPr>
            </a:lvl1pPr>
          </a:lstStyle>
          <a:p>
            <a:r>
              <a:t>Text</a:t>
            </a: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3619500" y="638175"/>
            <a:ext cx="15716250" cy="647701"/>
          </a:xfrm>
          <a:prstGeom prst="rect">
            <a:avLst/>
          </a:prstGeom>
        </p:spPr>
        <p:txBody>
          <a:bodyPr anchor="b">
            <a:spAutoFit/>
          </a:bodyPr>
          <a:lstStyle>
            <a:lvl1pPr marL="0" indent="0" defTabSz="642937">
              <a:lnSpc>
                <a:spcPct val="80000"/>
              </a:lnSpc>
              <a:spcBef>
                <a:spcPts val="0"/>
              </a:spcBef>
              <a:buClrTx/>
              <a:buSzTx/>
              <a:buFontTx/>
              <a:buNone/>
              <a:defRPr sz="3200" cap="all" spc="160">
                <a:latin typeface="DIN Alternate"/>
                <a:ea typeface="DIN Alternate"/>
                <a:cs typeface="DIN Alternate"/>
                <a:sym typeface="DIN Alternate"/>
              </a:defRPr>
            </a:lvl1pPr>
          </a:lstStyle>
          <a:p>
            <a:r>
              <a:t>Text</a:t>
            </a:r>
          </a:p>
        </p:txBody>
      </p:sp>
      <p:sp>
        <p:nvSpPr>
          <p:cNvPr id="92" name="Image"/>
          <p:cNvSpPr>
            <a:spLocks noGrp="1"/>
          </p:cNvSpPr>
          <p:nvPr>
            <p:ph type="pic" sz="half" idx="14"/>
          </p:nvPr>
        </p:nvSpPr>
        <p:spPr>
          <a:xfrm>
            <a:off x="13049250" y="2160984"/>
            <a:ext cx="7715250" cy="10965657"/>
          </a:xfrm>
          <a:prstGeom prst="rect">
            <a:avLst/>
          </a:prstGeom>
        </p:spPr>
        <p:txBody>
          <a:bodyPr lIns="91439" tIns="45719" rIns="91439" bIns="45719">
            <a:noAutofit/>
          </a:bodyPr>
          <a:lstStyle/>
          <a:p>
            <a:endParaRPr/>
          </a:p>
        </p:txBody>
      </p:sp>
      <p:sp>
        <p:nvSpPr>
          <p:cNvPr id="93" name="Title Text"/>
          <p:cNvSpPr txBox="1">
            <a:spLocks noGrp="1"/>
          </p:cNvSpPr>
          <p:nvPr>
            <p:ph type="title"/>
          </p:nvPr>
        </p:nvSpPr>
        <p:spPr>
          <a:xfrm>
            <a:off x="3619500" y="2160984"/>
            <a:ext cx="8858250" cy="1017985"/>
          </a:xfrm>
          <a:prstGeom prst="rect">
            <a:avLst/>
          </a:prstGeom>
        </p:spPr>
        <p:txBody>
          <a:bodyPr/>
          <a:lstStyle/>
          <a:p>
            <a:r>
              <a:t>Title Text</a:t>
            </a:r>
          </a:p>
        </p:txBody>
      </p:sp>
      <p:sp>
        <p:nvSpPr>
          <p:cNvPr id="94" name="Body Level One…"/>
          <p:cNvSpPr txBox="1">
            <a:spLocks noGrp="1"/>
          </p:cNvSpPr>
          <p:nvPr>
            <p:ph type="body" sz="half" idx="1"/>
          </p:nvPr>
        </p:nvSpPr>
        <p:spPr>
          <a:xfrm>
            <a:off x="3619500" y="3857625"/>
            <a:ext cx="8858250" cy="8590360"/>
          </a:xfrm>
          <a:prstGeom prst="rect">
            <a:avLst/>
          </a:prstGeom>
        </p:spPr>
        <p:txBody>
          <a:bodyPr/>
          <a:lstStyle>
            <a:lvl1pPr marL="603250" indent="-603250">
              <a:buClr>
                <a:schemeClr val="accent1"/>
              </a:buClr>
              <a:buChar char="▸"/>
              <a:defRPr sz="3800"/>
            </a:lvl1pPr>
            <a:lvl2pPr marL="1047750" indent="-603250">
              <a:buClr>
                <a:schemeClr val="accent1"/>
              </a:buClr>
              <a:buChar char="▸"/>
              <a:defRPr sz="3800"/>
            </a:lvl2pPr>
            <a:lvl3pPr marL="1492250" indent="-603250">
              <a:buClr>
                <a:schemeClr val="accent1"/>
              </a:buClr>
              <a:buChar char="▸"/>
              <a:defRPr sz="3800"/>
            </a:lvl3pPr>
            <a:lvl4pPr marL="1936750" indent="-603250">
              <a:buClr>
                <a:schemeClr val="accent1"/>
              </a:buClr>
              <a:buChar char="▸"/>
              <a:defRPr sz="3800"/>
            </a:lvl4pPr>
            <a:lvl5pPr marL="2381250" indent="-603250">
              <a:buClr>
                <a:schemeClr val="accent1"/>
              </a:buClr>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3619500" y="1396632"/>
            <a:ext cx="17145000" cy="369"/>
          </a:xfrm>
          <a:prstGeom prst="line">
            <a:avLst/>
          </a:prstGeom>
          <a:ln w="25400">
            <a:solidFill>
              <a:srgbClr val="A6AAA9"/>
            </a:solidFill>
            <a:miter lim="400000"/>
          </a:ln>
        </p:spPr>
        <p:txBody>
          <a:bodyPr lIns="71437" tIns="71437" rIns="71437" bIns="71437" anchor="ctr"/>
          <a:lstStyle/>
          <a:p>
            <a:pPr defTabSz="642937">
              <a:spcBef>
                <a:spcPts val="0"/>
              </a:spcBef>
              <a:defRPr sz="1600">
                <a:solidFill>
                  <a:srgbClr val="000000"/>
                </a:solidFill>
                <a:latin typeface="Helvetica"/>
                <a:ea typeface="Helvetica"/>
                <a:cs typeface="Helvetica"/>
                <a:sym typeface="Helvetica"/>
              </a:defRPr>
            </a:pPr>
            <a:endParaRPr/>
          </a:p>
        </p:txBody>
      </p:sp>
      <p:sp>
        <p:nvSpPr>
          <p:cNvPr id="3" name="Title Text"/>
          <p:cNvSpPr txBox="1">
            <a:spLocks noGrp="1"/>
          </p:cNvSpPr>
          <p:nvPr>
            <p:ph type="title"/>
          </p:nvPr>
        </p:nvSpPr>
        <p:spPr>
          <a:xfrm>
            <a:off x="3619500" y="2160984"/>
            <a:ext cx="17145000" cy="1017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t>Title Text</a:t>
            </a:r>
          </a:p>
        </p:txBody>
      </p:sp>
      <p:sp>
        <p:nvSpPr>
          <p:cNvPr id="4" name="Body Level One…"/>
          <p:cNvSpPr txBox="1">
            <a:spLocks noGrp="1"/>
          </p:cNvSpPr>
          <p:nvPr>
            <p:ph type="body" idx="1"/>
          </p:nvPr>
        </p:nvSpPr>
        <p:spPr>
          <a:xfrm>
            <a:off x="3619500" y="3857625"/>
            <a:ext cx="17145000" cy="859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0211932" y="607218"/>
            <a:ext cx="545704" cy="612776"/>
          </a:xfrm>
          <a:prstGeom prst="rect">
            <a:avLst/>
          </a:prstGeom>
          <a:ln w="12700">
            <a:miter lim="400000"/>
          </a:ln>
        </p:spPr>
        <p:txBody>
          <a:bodyPr wrap="none" lIns="71437" tIns="71437" rIns="71437" bIns="71437">
            <a:spAutoFit/>
          </a:bodyPr>
          <a:lstStyle>
            <a:lvl1pPr algn="r">
              <a:lnSpc>
                <a:spcPct val="80000"/>
              </a:lnSpc>
              <a:spcBef>
                <a:spcPts val="0"/>
              </a:spcBef>
              <a:defRPr sz="32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1pPr>
      <a:lvl2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2pPr>
      <a:lvl3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3pPr>
      <a:lvl4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4pPr>
      <a:lvl5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5pPr>
      <a:lvl6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6pPr>
      <a:lvl7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7pPr>
      <a:lvl8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8pPr>
      <a:lvl9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9pPr>
    </p:titleStyle>
    <p:bodyStyle>
      <a:lvl1pPr marL="6013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1pPr>
      <a:lvl2pPr marL="10458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2pPr>
      <a:lvl3pPr marL="14903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3pPr>
      <a:lvl4pPr marL="19348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4pPr>
      <a:lvl5pPr marL="23793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5pPr>
      <a:lvl6pPr marL="28238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6pPr>
      <a:lvl7pPr marL="32683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7pPr>
      <a:lvl8pPr marL="37128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8pPr>
      <a:lvl9pPr marL="4157382" marR="0" indent="-601382" algn="l" defTabSz="821531" latinLnBrk="0">
        <a:lnSpc>
          <a:spcPct val="100000"/>
        </a:lnSpc>
        <a:spcBef>
          <a:spcPts val="3900"/>
        </a:spcBef>
        <a:spcAft>
          <a:spcPts val="0"/>
        </a:spcAft>
        <a:buClr>
          <a:schemeClr val="accent1">
            <a:satOff val="-4060"/>
          </a:schemeClr>
        </a:buClr>
        <a:buSzPct val="104999"/>
        <a:buFont typeface="Avenir Next"/>
        <a:buChar char="‣"/>
        <a:tabLst/>
        <a:defRPr sz="46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1pPr>
      <a:lvl2pPr marL="0" marR="0" indent="2286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2pPr>
      <a:lvl3pPr marL="0" marR="0" indent="4572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3pPr>
      <a:lvl4pPr marL="0" marR="0" indent="6858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4pPr>
      <a:lvl5pPr marL="0" marR="0" indent="9144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5pPr>
      <a:lvl6pPr marL="0" marR="0" indent="11430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6pPr>
      <a:lvl7pPr marL="0" marR="0" indent="13716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7pPr>
      <a:lvl8pPr marL="0" marR="0" indent="16002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8pPr>
      <a:lvl9pPr marL="0" marR="0" indent="1828800" algn="r" defTabSz="821531" latinLnBrk="0">
        <a:lnSpc>
          <a:spcPct val="8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Isaiah 55:8-9"/>
          <p:cNvSpPr txBox="1">
            <a:spLocks noGrp="1"/>
          </p:cNvSpPr>
          <p:nvPr>
            <p:ph type="body" idx="13"/>
          </p:nvPr>
        </p:nvSpPr>
        <p:spPr>
          <a:prstGeom prst="rect">
            <a:avLst/>
          </a:prstGeom>
        </p:spPr>
        <p:txBody>
          <a:bodyPr/>
          <a:lstStyle/>
          <a:p>
            <a:r>
              <a:t>Isaiah 55:8-9</a:t>
            </a:r>
          </a:p>
        </p:txBody>
      </p:sp>
      <p:sp>
        <p:nvSpPr>
          <p:cNvPr id="191" name="“For my thoughts are not your thoughts, neither are your ways my ways, saith the Lord. 9 For as the heavens are higher than the earth, so are my ways higher than your ways, and my thoughts than your thoughts.”"/>
          <p:cNvSpPr txBox="1">
            <a:spLocks noGrp="1"/>
          </p:cNvSpPr>
          <p:nvPr>
            <p:ph type="title"/>
          </p:nvPr>
        </p:nvSpPr>
        <p:spPr>
          <a:xfrm>
            <a:off x="3619500" y="2160984"/>
            <a:ext cx="17145000" cy="5173360"/>
          </a:xfrm>
          <a:prstGeom prst="rect">
            <a:avLst/>
          </a:prstGeom>
        </p:spPr>
        <p:txBody>
          <a:bodyPr>
            <a:normAutofit fontScale="90000"/>
          </a:bodyPr>
          <a:lstStyle/>
          <a:p>
            <a:pPr defTabSz="665440">
              <a:lnSpc>
                <a:spcPct val="90000"/>
              </a:lnSpc>
              <a:spcBef>
                <a:spcPts val="2300"/>
              </a:spcBef>
              <a:defRPr sz="6804">
                <a:solidFill>
                  <a:srgbClr val="FF7100"/>
                </a:solidFill>
              </a:defRPr>
            </a:pPr>
            <a:r>
              <a:t>“For my thoughts are not your thoughts, neither are your ways my ways, saith the Lord. 9 For as the heavens are higher than the earth, so are my ways higher than your ways, and my thoughts than your thoughts.”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roverbs 3:5-6"/>
          <p:cNvSpPr txBox="1">
            <a:spLocks noGrp="1"/>
          </p:cNvSpPr>
          <p:nvPr>
            <p:ph type="body" idx="13"/>
          </p:nvPr>
        </p:nvSpPr>
        <p:spPr>
          <a:prstGeom prst="rect">
            <a:avLst/>
          </a:prstGeom>
        </p:spPr>
        <p:txBody>
          <a:bodyPr/>
          <a:lstStyle/>
          <a:p>
            <a:r>
              <a:t>Proverbs 3:5-6</a:t>
            </a:r>
          </a:p>
        </p:txBody>
      </p:sp>
      <p:sp>
        <p:nvSpPr>
          <p:cNvPr id="194" name="3.  You must TRUST the lord IN Everything"/>
          <p:cNvSpPr txBox="1">
            <a:spLocks noGrp="1"/>
          </p:cNvSpPr>
          <p:nvPr>
            <p:ph type="title"/>
          </p:nvPr>
        </p:nvSpPr>
        <p:spPr>
          <a:prstGeom prst="rect">
            <a:avLst/>
          </a:prstGeom>
        </p:spPr>
        <p:txBody>
          <a:bodyPr/>
          <a:lstStyle/>
          <a:p>
            <a:pPr defTabSz="673655">
              <a:spcBef>
                <a:spcPts val="3200"/>
              </a:spcBef>
              <a:defRPr sz="6887">
                <a:solidFill>
                  <a:srgbClr val="FF7100"/>
                </a:solidFill>
              </a:defRPr>
            </a:pPr>
            <a:r>
              <a:t>3.  You must TRUST the lord IN </a:t>
            </a:r>
            <a:r>
              <a:rPr u="sng">
                <a:solidFill>
                  <a:srgbClr val="FFFFFF"/>
                </a:solidFill>
              </a:rPr>
              <a:t>Everything</a:t>
            </a:r>
          </a:p>
        </p:txBody>
      </p:sp>
      <p:sp>
        <p:nvSpPr>
          <p:cNvPr id="195" name="Acknowledge-recognition, to own or notice with particular regard.…"/>
          <p:cNvSpPr txBox="1">
            <a:spLocks noGrp="1"/>
          </p:cNvSpPr>
          <p:nvPr>
            <p:ph type="body" idx="1"/>
          </p:nvPr>
        </p:nvSpPr>
        <p:spPr>
          <a:xfrm>
            <a:off x="3619500" y="3866554"/>
            <a:ext cx="17145000" cy="8590361"/>
          </a:xfrm>
          <a:prstGeom prst="rect">
            <a:avLst/>
          </a:prstGeom>
        </p:spPr>
        <p:txBody>
          <a:bodyPr/>
          <a:lstStyle/>
          <a:p>
            <a:pPr>
              <a:buClr>
                <a:srgbClr val="FF7100"/>
              </a:buClr>
              <a:buFont typeface="Wingdings" panose="05000000000000000000" pitchFamily="2" charset="2"/>
              <a:buChar char="Ø"/>
              <a:defRPr>
                <a:solidFill>
                  <a:srgbClr val="FFFFFF"/>
                </a:solidFill>
              </a:defRPr>
            </a:pPr>
            <a:r>
              <a:rPr i="1" dirty="0">
                <a:latin typeface="Avenir Next"/>
                <a:ea typeface="Avenir Next"/>
                <a:cs typeface="Avenir Next"/>
                <a:sym typeface="Avenir Next"/>
              </a:rPr>
              <a:t>Acknowledge-recognition, to own or notice with particular regard. </a:t>
            </a:r>
          </a:p>
          <a:p>
            <a:pPr>
              <a:buClr>
                <a:srgbClr val="FF7100"/>
              </a:buClr>
              <a:buFont typeface="Wingdings" panose="05000000000000000000" pitchFamily="2" charset="2"/>
              <a:buChar char="Ø"/>
              <a:defRPr>
                <a:solidFill>
                  <a:srgbClr val="FFFFFF"/>
                </a:solidFill>
              </a:defRPr>
            </a:pPr>
            <a:r>
              <a:rPr dirty="0"/>
              <a:t>1 Corinthians 10:31 </a:t>
            </a:r>
            <a:r>
              <a:rPr i="1" dirty="0">
                <a:latin typeface="Avenir Next"/>
                <a:ea typeface="Avenir Next"/>
                <a:cs typeface="Avenir Next"/>
                <a:sym typeface="Avenir Next"/>
              </a:rPr>
              <a:t>Whether therefore ye eat, or drink, or whatsoever ye do, </a:t>
            </a:r>
            <a:r>
              <a:rPr b="1" i="1" dirty="0">
                <a:solidFill>
                  <a:srgbClr val="FF7100"/>
                </a:solidFill>
                <a:latin typeface="Avenir Next"/>
                <a:ea typeface="Avenir Next"/>
                <a:cs typeface="Avenir Next"/>
                <a:sym typeface="Avenir Next"/>
              </a:rPr>
              <a:t>do all to the glory of God.</a:t>
            </a:r>
            <a:endParaRPr b="1" i="1" dirty="0">
              <a:latin typeface="Avenir Next"/>
              <a:ea typeface="Avenir Next"/>
              <a:cs typeface="Avenir Next"/>
              <a:sym typeface="Avenir Next"/>
            </a:endParaRPr>
          </a:p>
          <a:p>
            <a:pPr>
              <a:buClr>
                <a:srgbClr val="FF7100"/>
              </a:buClr>
              <a:buFont typeface="Wingdings" panose="05000000000000000000" pitchFamily="2" charset="2"/>
              <a:buChar char="Ø"/>
              <a:defRPr>
                <a:solidFill>
                  <a:srgbClr val="FFFFFF"/>
                </a:solidFill>
              </a:defRPr>
            </a:pPr>
            <a:r>
              <a:rPr dirty="0"/>
              <a:t>You acknowledge him through </a:t>
            </a:r>
            <a:r>
              <a:rPr b="1" u="sng" dirty="0">
                <a:latin typeface="Avenir Next"/>
                <a:ea typeface="Avenir Next"/>
                <a:cs typeface="Avenir Next"/>
                <a:sym typeface="Avenir Next"/>
              </a:rPr>
              <a:t>PRAYER</a:t>
            </a:r>
          </a:p>
          <a:p>
            <a:pPr>
              <a:buClr>
                <a:srgbClr val="FF7100"/>
              </a:buClr>
              <a:buFont typeface="Wingdings" panose="05000000000000000000" pitchFamily="2" charset="2"/>
              <a:buChar char="Ø"/>
              <a:defRPr>
                <a:solidFill>
                  <a:srgbClr val="FFFFFF"/>
                </a:solidFill>
              </a:defRPr>
            </a:pPr>
            <a:r>
              <a:rPr dirty="0"/>
              <a:t>A day without prayer is you telling God, “I got this!”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4"/>
                                        </p:tgtEl>
                                        <p:attrNameLst>
                                          <p:attrName>style.visibility</p:attrName>
                                        </p:attrNameLst>
                                      </p:cBhvr>
                                      <p:to>
                                        <p:strVal val="visible"/>
                                      </p:to>
                                    </p:set>
                                    <p:animEffect transition="in" filter="dissolve">
                                      <p:cBhvr>
                                        <p:cTn id="7" dur="1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95">
                                            <p:bg/>
                                          </p:spTgt>
                                        </p:tgtEl>
                                        <p:attrNameLst>
                                          <p:attrName>style.visibility</p:attrName>
                                        </p:attrNameLst>
                                      </p:cBhvr>
                                      <p:to>
                                        <p:strVal val="visible"/>
                                      </p:to>
                                    </p:set>
                                    <p:animEffect transition="in" filter="dissolve">
                                      <p:cBhvr>
                                        <p:cTn id="12" dur="1000"/>
                                        <p:tgtEl>
                                          <p:spTgt spid="195">
                                            <p:bg/>
                                          </p:spTgt>
                                        </p:tgtEl>
                                      </p:cBhvr>
                                    </p:animEffect>
                                  </p:childTnLst>
                                </p:cTn>
                              </p:par>
                              <p:par>
                                <p:cTn id="13" presetID="9" presetClass="entr" presetSubtype="0" fill="hold" grpId="2" nodeType="withEffect">
                                  <p:stCondLst>
                                    <p:cond delay="0"/>
                                  </p:stCondLst>
                                  <p:iterate>
                                    <p:tmAbs val="0"/>
                                  </p:iterate>
                                  <p:childTnLst>
                                    <p:set>
                                      <p:cBhvr>
                                        <p:cTn id="14" fill="hold"/>
                                        <p:tgtEl>
                                          <p:spTgt spid="195">
                                            <p:txEl>
                                              <p:pRg st="0" end="0"/>
                                            </p:txEl>
                                          </p:spTgt>
                                        </p:tgtEl>
                                        <p:attrNameLst>
                                          <p:attrName>style.visibility</p:attrName>
                                        </p:attrNameLst>
                                      </p:cBhvr>
                                      <p:to>
                                        <p:strVal val="visible"/>
                                      </p:to>
                                    </p:set>
                                    <p:animEffect transition="in" filter="dissolve">
                                      <p:cBhvr>
                                        <p:cTn id="15" dur="1000"/>
                                        <p:tgtEl>
                                          <p:spTgt spid="1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195">
                                            <p:txEl>
                                              <p:pRg st="1" end="1"/>
                                            </p:txEl>
                                          </p:spTgt>
                                        </p:tgtEl>
                                        <p:attrNameLst>
                                          <p:attrName>style.visibility</p:attrName>
                                        </p:attrNameLst>
                                      </p:cBhvr>
                                      <p:to>
                                        <p:strVal val="visible"/>
                                      </p:to>
                                    </p:set>
                                    <p:animEffect transition="in" filter="dissolve">
                                      <p:cBhvr>
                                        <p:cTn id="20" dur="1000"/>
                                        <p:tgtEl>
                                          <p:spTgt spid="19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195">
                                            <p:txEl>
                                              <p:pRg st="2" end="2"/>
                                            </p:txEl>
                                          </p:spTgt>
                                        </p:tgtEl>
                                        <p:attrNameLst>
                                          <p:attrName>style.visibility</p:attrName>
                                        </p:attrNameLst>
                                      </p:cBhvr>
                                      <p:to>
                                        <p:strVal val="visible"/>
                                      </p:to>
                                    </p:set>
                                    <p:animEffect transition="in" filter="dissolve">
                                      <p:cBhvr>
                                        <p:cTn id="25" dur="1000"/>
                                        <p:tgtEl>
                                          <p:spTgt spid="19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195">
                                            <p:txEl>
                                              <p:pRg st="3" end="3"/>
                                            </p:txEl>
                                          </p:spTgt>
                                        </p:tgtEl>
                                        <p:attrNameLst>
                                          <p:attrName>style.visibility</p:attrName>
                                        </p:attrNameLst>
                                      </p:cBhvr>
                                      <p:to>
                                        <p:strVal val="visible"/>
                                      </p:to>
                                    </p:set>
                                    <p:animEffect transition="in" filter="dissolve">
                                      <p:cBhvr>
                                        <p:cTn id="30" dur="1000"/>
                                        <p:tgtEl>
                                          <p:spTgt spid="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animBg="1" advAuto="0"/>
      <p:bldP spid="195"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roverbs 3:5-6"/>
          <p:cNvSpPr txBox="1">
            <a:spLocks noGrp="1"/>
          </p:cNvSpPr>
          <p:nvPr>
            <p:ph type="body" idx="13"/>
          </p:nvPr>
        </p:nvSpPr>
        <p:spPr>
          <a:prstGeom prst="rect">
            <a:avLst/>
          </a:prstGeom>
        </p:spPr>
        <p:txBody>
          <a:bodyPr/>
          <a:lstStyle/>
          <a:p>
            <a:r>
              <a:t>Proverbs 3:5-6</a:t>
            </a:r>
          </a:p>
        </p:txBody>
      </p:sp>
      <p:pic>
        <p:nvPicPr>
          <p:cNvPr id="198" name="f5ce46a82328374df452366234e31d2a.jpg" descr="f5ce46a82328374df452366234e31d2a.jpg"/>
          <p:cNvPicPr>
            <a:picLocks noGrp="1" noChangeAspect="1"/>
          </p:cNvPicPr>
          <p:nvPr>
            <p:ph type="pic" idx="14"/>
          </p:nvPr>
        </p:nvPicPr>
        <p:blipFill>
          <a:blip r:embed="rId2">
            <a:extLst/>
          </a:blip>
          <a:srcRect l="5017" r="5017"/>
          <a:stretch>
            <a:fillRect/>
          </a:stretch>
        </p:blipFill>
        <p:spPr>
          <a:xfrm>
            <a:off x="13049249" y="2160984"/>
            <a:ext cx="7715251" cy="10965657"/>
          </a:xfrm>
          <a:prstGeom prst="rect">
            <a:avLst/>
          </a:prstGeom>
        </p:spPr>
      </p:pic>
      <p:sp>
        <p:nvSpPr>
          <p:cNvPr id="199" name="REMEMBER:…"/>
          <p:cNvSpPr txBox="1">
            <a:spLocks noGrp="1"/>
          </p:cNvSpPr>
          <p:nvPr>
            <p:ph type="title"/>
          </p:nvPr>
        </p:nvSpPr>
        <p:spPr>
          <a:xfrm>
            <a:off x="2314575" y="2333961"/>
            <a:ext cx="10163175" cy="9048077"/>
          </a:xfrm>
          <a:prstGeom prst="rect">
            <a:avLst/>
          </a:prstGeom>
        </p:spPr>
        <p:txBody>
          <a:bodyPr anchor="ctr"/>
          <a:lstStyle/>
          <a:p>
            <a:pPr algn="ctr">
              <a:lnSpc>
                <a:spcPct val="70000"/>
              </a:lnSpc>
              <a:spcBef>
                <a:spcPts val="600"/>
              </a:spcBef>
              <a:spcAft>
                <a:spcPts val="600"/>
              </a:spcAft>
              <a:defRPr>
                <a:solidFill>
                  <a:srgbClr val="FFFFFF"/>
                </a:solidFill>
              </a:defRPr>
            </a:pPr>
            <a:r>
              <a:rPr dirty="0"/>
              <a:t>REMEMBER:</a:t>
            </a:r>
          </a:p>
          <a:p>
            <a:pPr algn="ctr">
              <a:lnSpc>
                <a:spcPct val="70000"/>
              </a:lnSpc>
              <a:spcBef>
                <a:spcPts val="600"/>
              </a:spcBef>
              <a:spcAft>
                <a:spcPts val="600"/>
              </a:spcAft>
              <a:defRPr>
                <a:solidFill>
                  <a:srgbClr val="FF7100"/>
                </a:solidFill>
              </a:defRPr>
            </a:pPr>
            <a:r>
              <a:rPr dirty="0"/>
              <a:t>There is a big difference in </a:t>
            </a:r>
          </a:p>
          <a:p>
            <a:pPr algn="ctr">
              <a:lnSpc>
                <a:spcPct val="70000"/>
              </a:lnSpc>
              <a:spcBef>
                <a:spcPts val="600"/>
              </a:spcBef>
              <a:spcAft>
                <a:spcPts val="600"/>
              </a:spcAft>
              <a:defRPr u="sng">
                <a:solidFill>
                  <a:srgbClr val="FFFFFF"/>
                </a:solidFill>
              </a:defRPr>
            </a:pPr>
            <a:r>
              <a:rPr sz="9800" dirty="0"/>
              <a:t>saying</a:t>
            </a:r>
            <a:r>
              <a:rPr dirty="0"/>
              <a:t> </a:t>
            </a:r>
          </a:p>
          <a:p>
            <a:pPr algn="ctr">
              <a:lnSpc>
                <a:spcPct val="70000"/>
              </a:lnSpc>
              <a:spcBef>
                <a:spcPts val="600"/>
              </a:spcBef>
              <a:spcAft>
                <a:spcPts val="600"/>
              </a:spcAft>
            </a:pPr>
            <a:r>
              <a:rPr dirty="0">
                <a:solidFill>
                  <a:srgbClr val="FF7100"/>
                </a:solidFill>
              </a:rPr>
              <a:t>you trust GOD and </a:t>
            </a:r>
            <a:r>
              <a:rPr sz="9800" u="sng" dirty="0">
                <a:solidFill>
                  <a:srgbClr val="FFFFFF"/>
                </a:solidFill>
              </a:rPr>
              <a:t>demonstrating</a:t>
            </a:r>
          </a:p>
          <a:p>
            <a:pPr algn="ctr">
              <a:lnSpc>
                <a:spcPct val="70000"/>
              </a:lnSpc>
              <a:spcBef>
                <a:spcPts val="600"/>
              </a:spcBef>
              <a:spcAft>
                <a:spcPts val="600"/>
              </a:spcAft>
            </a:pPr>
            <a:r>
              <a:rPr dirty="0"/>
              <a:t> </a:t>
            </a:r>
            <a:r>
              <a:rPr dirty="0">
                <a:solidFill>
                  <a:srgbClr val="FF7100"/>
                </a:solidFill>
              </a:rPr>
              <a:t>you trust GOD!”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9"/>
                                        </p:tgtEl>
                                        <p:attrNameLst>
                                          <p:attrName>style.visibility</p:attrName>
                                        </p:attrNameLst>
                                      </p:cBhvr>
                                      <p:to>
                                        <p:strVal val="visible"/>
                                      </p:to>
                                    </p:set>
                                    <p:animEffect transition="in" filter="dissolve">
                                      <p:cBhvr>
                                        <p:cTn id="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roverbs 3:5-6"/>
          <p:cNvSpPr txBox="1">
            <a:spLocks noGrp="1"/>
          </p:cNvSpPr>
          <p:nvPr>
            <p:ph type="body" idx="13"/>
          </p:nvPr>
        </p:nvSpPr>
        <p:spPr>
          <a:prstGeom prst="rect">
            <a:avLst/>
          </a:prstGeom>
        </p:spPr>
        <p:txBody>
          <a:bodyPr/>
          <a:lstStyle/>
          <a:p>
            <a:r>
              <a:t>Proverbs 3:5-6</a:t>
            </a:r>
          </a:p>
        </p:txBody>
      </p:sp>
      <p:sp>
        <p:nvSpPr>
          <p:cNvPr id="202" name="1.  IF you trust God, you will LEAN on his PROMISES"/>
          <p:cNvSpPr txBox="1">
            <a:spLocks noGrp="1"/>
          </p:cNvSpPr>
          <p:nvPr>
            <p:ph type="title"/>
          </p:nvPr>
        </p:nvSpPr>
        <p:spPr>
          <a:xfrm>
            <a:off x="3619500" y="2152054"/>
            <a:ext cx="17145000" cy="1017986"/>
          </a:xfrm>
          <a:prstGeom prst="rect">
            <a:avLst/>
          </a:prstGeom>
        </p:spPr>
        <p:txBody>
          <a:bodyPr>
            <a:noAutofit/>
          </a:bodyPr>
          <a:lstStyle/>
          <a:p>
            <a:pPr defTabSz="673655">
              <a:spcBef>
                <a:spcPts val="3200"/>
              </a:spcBef>
              <a:defRPr sz="6887">
                <a:solidFill>
                  <a:srgbClr val="FF7100"/>
                </a:solidFill>
              </a:defRPr>
            </a:pPr>
            <a:r>
              <a:rPr sz="5400" dirty="0"/>
              <a:t>1.  IF you trust God, you will LEAN on his </a:t>
            </a:r>
            <a:r>
              <a:rPr sz="5400" u="sng" dirty="0">
                <a:solidFill>
                  <a:srgbClr val="FFFFFF"/>
                </a:solidFill>
              </a:rPr>
              <a:t>PROMISES</a:t>
            </a:r>
          </a:p>
        </p:txBody>
      </p:sp>
      <p:sp>
        <p:nvSpPr>
          <p:cNvPr id="203" name="Do you KNOW his promises to trust them?"/>
          <p:cNvSpPr txBox="1">
            <a:spLocks noGrp="1"/>
          </p:cNvSpPr>
          <p:nvPr>
            <p:ph type="body" idx="1"/>
          </p:nvPr>
        </p:nvSpPr>
        <p:spPr>
          <a:prstGeom prst="rect">
            <a:avLst/>
          </a:prstGeom>
        </p:spPr>
        <p:txBody>
          <a:bodyPr/>
          <a:lstStyle>
            <a:lvl1pPr>
              <a:buClr>
                <a:srgbClr val="FF7100"/>
              </a:buClr>
              <a:defRPr>
                <a:solidFill>
                  <a:srgbClr val="FFFFFF"/>
                </a:solidFill>
              </a:defRPr>
            </a:lvl1pPr>
          </a:lstStyle>
          <a:p>
            <a:pPr>
              <a:buFont typeface="Wingdings" panose="05000000000000000000" pitchFamily="2" charset="2"/>
              <a:buChar char="Ø"/>
            </a:pPr>
            <a:r>
              <a:rPr dirty="0"/>
              <a:t>Do you KNOW his promises to trust them?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2"/>
                                        </p:tgtEl>
                                        <p:attrNameLst>
                                          <p:attrName>style.visibility</p:attrName>
                                        </p:attrNameLst>
                                      </p:cBhvr>
                                      <p:to>
                                        <p:strVal val="visible"/>
                                      </p:to>
                                    </p:set>
                                    <p:animEffect transition="in" filter="dissolv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03"/>
                                        </p:tgtEl>
                                        <p:attrNameLst>
                                          <p:attrName>style.visibility</p:attrName>
                                        </p:attrNameLst>
                                      </p:cBhvr>
                                      <p:to>
                                        <p:strVal val="visible"/>
                                      </p:to>
                                    </p:set>
                                    <p:animEffect transition="in" filter="dissolve">
                                      <p:cBhvr>
                                        <p:cTn id="12"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1" animBg="1" advAuto="0"/>
      <p:bldP spid="203"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ake the promises of God.  Let a man feed for a month on the promises of God, and he will not talk about how poor he is.  You hear people say, ‘Oh, my leanness! How lean I am!’ It is not their leanness, it is their laziness.  If you would only read from Genesis to Revelation and see all the promises made by God to Abraham, to Isaac, to Jacob, to the Jews and to the Gentiles, and to all His people everywhere…"/>
          <p:cNvSpPr txBox="1">
            <a:spLocks noGrp="1"/>
          </p:cNvSpPr>
          <p:nvPr>
            <p:ph type="body" idx="13"/>
          </p:nvPr>
        </p:nvSpPr>
        <p:spPr>
          <a:xfrm>
            <a:off x="4065984" y="1946671"/>
            <a:ext cx="15787688" cy="7302511"/>
          </a:xfrm>
          <a:prstGeom prst="rect">
            <a:avLst/>
          </a:prstGeom>
        </p:spPr>
        <p:txBody>
          <a:bodyPr/>
          <a:lstStyle>
            <a:lvl1pPr>
              <a:defRPr sz="6600"/>
            </a:lvl1pPr>
          </a:lstStyle>
          <a:p>
            <a:r>
              <a:rPr sz="5800" dirty="0"/>
              <a:t>“Take the promises of God.  Let a man feed for a month on the promises of God, and he will not talk about how poor he is.  You hear people say, ‘Oh, my leanness! How lean I am!’ It is not their leanness, it is their laziness.  If you would only read from Genesis to Revelation and see all the promises made by God to Abraham, to Isaac, to Jacob, to the Jews and to the Gentiles, and to all His people everywhere…</a:t>
            </a:r>
          </a:p>
        </p:txBody>
      </p:sp>
      <p:sp>
        <p:nvSpPr>
          <p:cNvPr id="206" name="D.L. Moody"/>
          <p:cNvSpPr txBox="1">
            <a:spLocks noGrp="1"/>
          </p:cNvSpPr>
          <p:nvPr>
            <p:ph type="body" idx="14"/>
          </p:nvPr>
        </p:nvSpPr>
        <p:spPr>
          <a:prstGeom prst="rect">
            <a:avLst/>
          </a:prstGeom>
        </p:spPr>
        <p:txBody>
          <a:bodyPr/>
          <a:lstStyle/>
          <a:p>
            <a:r>
              <a:t>D.L. Moody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5"/>
                                        </p:tgtEl>
                                        <p:attrNameLst>
                                          <p:attrName>style.visibility</p:attrName>
                                        </p:attrNameLst>
                                      </p:cBhvr>
                                      <p:to>
                                        <p:strVal val="visible"/>
                                      </p:to>
                                    </p:set>
                                    <p:animEffect transition="in" filter="dissolv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if you would spend a month feeding on the precious promises of God—you wouldn’t be going about complaining how poor you are.  You would lift up your head and proclaim the riches of His Grace, because you couldn’t help FROM doing it!”"/>
          <p:cNvSpPr txBox="1">
            <a:spLocks noGrp="1"/>
          </p:cNvSpPr>
          <p:nvPr>
            <p:ph type="body" idx="13"/>
          </p:nvPr>
        </p:nvSpPr>
        <p:spPr>
          <a:xfrm>
            <a:off x="4065984" y="2093118"/>
            <a:ext cx="15787688" cy="7257563"/>
          </a:xfrm>
          <a:prstGeom prst="rect">
            <a:avLst/>
          </a:prstGeom>
        </p:spPr>
        <p:txBody>
          <a:bodyPr/>
          <a:lstStyle>
            <a:lvl1pPr>
              <a:defRPr sz="8200"/>
            </a:lvl1pPr>
          </a:lstStyle>
          <a:p>
            <a:r>
              <a:rPr sz="7200" dirty="0"/>
              <a:t>if you would spend a month feeding on the precious promises of God—you wouldn’t be going about complaining how poor you are.  You would lift up your head and proclaim the riches of His Grace, because you couldn’t help FROM doing it!”</a:t>
            </a:r>
          </a:p>
        </p:txBody>
      </p:sp>
      <p:sp>
        <p:nvSpPr>
          <p:cNvPr id="209" name="D.L. Moody"/>
          <p:cNvSpPr txBox="1">
            <a:spLocks noGrp="1"/>
          </p:cNvSpPr>
          <p:nvPr>
            <p:ph type="body" idx="14"/>
          </p:nvPr>
        </p:nvSpPr>
        <p:spPr>
          <a:prstGeom prst="rect">
            <a:avLst/>
          </a:prstGeom>
        </p:spPr>
        <p:txBody>
          <a:bodyPr/>
          <a:lstStyle/>
          <a:p>
            <a:r>
              <a:t>D.L. Moody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8"/>
                                        </p:tgtEl>
                                        <p:attrNameLst>
                                          <p:attrName>style.visibility</p:attrName>
                                        </p:attrNameLst>
                                      </p:cBhvr>
                                      <p:to>
                                        <p:strVal val="visible"/>
                                      </p:to>
                                    </p:set>
                                    <p:animEffect transition="in" filter="dissolv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roverbs 3:5-6"/>
          <p:cNvSpPr txBox="1">
            <a:spLocks noGrp="1"/>
          </p:cNvSpPr>
          <p:nvPr>
            <p:ph type="body" idx="13"/>
          </p:nvPr>
        </p:nvSpPr>
        <p:spPr>
          <a:prstGeom prst="rect">
            <a:avLst/>
          </a:prstGeom>
        </p:spPr>
        <p:txBody>
          <a:bodyPr/>
          <a:lstStyle/>
          <a:p>
            <a:r>
              <a:t>Proverbs 3:5-6</a:t>
            </a:r>
          </a:p>
        </p:txBody>
      </p:sp>
      <p:sp>
        <p:nvSpPr>
          <p:cNvPr id="212" name="1.  IF you trust God, you will LEAN on his PROMISES"/>
          <p:cNvSpPr txBox="1">
            <a:spLocks noGrp="1"/>
          </p:cNvSpPr>
          <p:nvPr>
            <p:ph type="title"/>
          </p:nvPr>
        </p:nvSpPr>
        <p:spPr>
          <a:xfrm>
            <a:off x="3619500" y="2152054"/>
            <a:ext cx="17145000" cy="1017986"/>
          </a:xfrm>
          <a:prstGeom prst="rect">
            <a:avLst/>
          </a:prstGeom>
        </p:spPr>
        <p:txBody>
          <a:bodyPr>
            <a:noAutofit/>
          </a:bodyPr>
          <a:lstStyle/>
          <a:p>
            <a:pPr defTabSz="673655">
              <a:spcBef>
                <a:spcPts val="3200"/>
              </a:spcBef>
              <a:defRPr sz="6887">
                <a:solidFill>
                  <a:srgbClr val="FF7100"/>
                </a:solidFill>
              </a:defRPr>
            </a:pPr>
            <a:r>
              <a:rPr sz="5400" dirty="0"/>
              <a:t>1.  IF you trust God, you will LEAN on his </a:t>
            </a:r>
            <a:r>
              <a:rPr sz="5400" u="sng" dirty="0">
                <a:solidFill>
                  <a:srgbClr val="FFFFFF"/>
                </a:solidFill>
              </a:rPr>
              <a:t>PROMISES</a:t>
            </a:r>
          </a:p>
        </p:txBody>
      </p:sp>
      <p:sp>
        <p:nvSpPr>
          <p:cNvPr id="213" name="Do you KNOW his promises to trust them?…"/>
          <p:cNvSpPr txBox="1">
            <a:spLocks noGrp="1"/>
          </p:cNvSpPr>
          <p:nvPr>
            <p:ph type="body" idx="1"/>
          </p:nvPr>
        </p:nvSpPr>
        <p:spPr>
          <a:prstGeom prst="rect">
            <a:avLst/>
          </a:prstGeom>
        </p:spPr>
        <p:txBody>
          <a:bodyPr/>
          <a:lstStyle/>
          <a:p>
            <a:pPr>
              <a:buClr>
                <a:srgbClr val="FF7100"/>
              </a:buClr>
              <a:buFont typeface="Wingdings" panose="05000000000000000000" pitchFamily="2" charset="2"/>
              <a:buChar char="Ø"/>
              <a:defRPr>
                <a:solidFill>
                  <a:srgbClr val="FFFFFF"/>
                </a:solidFill>
              </a:defRPr>
            </a:pPr>
            <a:r>
              <a:rPr dirty="0"/>
              <a:t>Do you KNOW his promises to trust them?</a:t>
            </a:r>
          </a:p>
          <a:p>
            <a:pPr>
              <a:buClr>
                <a:srgbClr val="FF7100"/>
              </a:buClr>
              <a:buFont typeface="Wingdings" panose="05000000000000000000" pitchFamily="2" charset="2"/>
              <a:buChar char="Ø"/>
              <a:defRPr>
                <a:solidFill>
                  <a:srgbClr val="FFFFFF"/>
                </a:solidFill>
              </a:defRPr>
            </a:pPr>
            <a:r>
              <a:rPr dirty="0"/>
              <a:t>Does your life demonstrate that you LEAN on the promises of God?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3">
                                            <p:txEl>
                                              <p:pRg st="1" end="1"/>
                                            </p:txEl>
                                          </p:spTgt>
                                        </p:tgtEl>
                                        <p:attrNameLst>
                                          <p:attrName>style.visibility</p:attrName>
                                        </p:attrNameLst>
                                      </p:cBhvr>
                                      <p:to>
                                        <p:strVal val="visible"/>
                                      </p:to>
                                    </p:set>
                                    <p:animEffect transition="in" filter="dissolve">
                                      <p:cBhvr>
                                        <p:cTn id="7" dur="1000"/>
                                        <p:tgtEl>
                                          <p:spTgt spid="2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roverbs 3:5-6"/>
          <p:cNvSpPr txBox="1">
            <a:spLocks noGrp="1"/>
          </p:cNvSpPr>
          <p:nvPr>
            <p:ph type="body" idx="13"/>
          </p:nvPr>
        </p:nvSpPr>
        <p:spPr>
          <a:prstGeom prst="rect">
            <a:avLst/>
          </a:prstGeom>
        </p:spPr>
        <p:txBody>
          <a:bodyPr/>
          <a:lstStyle/>
          <a:p>
            <a:r>
              <a:t>Proverbs 3:5-6</a:t>
            </a:r>
          </a:p>
        </p:txBody>
      </p:sp>
      <p:sp>
        <p:nvSpPr>
          <p:cNvPr id="216" name="1.  IF you trust God, you will LEAN on his PROMISES"/>
          <p:cNvSpPr txBox="1">
            <a:spLocks noGrp="1"/>
          </p:cNvSpPr>
          <p:nvPr>
            <p:ph type="title"/>
          </p:nvPr>
        </p:nvSpPr>
        <p:spPr>
          <a:xfrm>
            <a:off x="3619500" y="2152054"/>
            <a:ext cx="17145000" cy="1017986"/>
          </a:xfrm>
          <a:prstGeom prst="rect">
            <a:avLst/>
          </a:prstGeom>
        </p:spPr>
        <p:txBody>
          <a:bodyPr>
            <a:noAutofit/>
          </a:bodyPr>
          <a:lstStyle/>
          <a:p>
            <a:pPr defTabSz="673655">
              <a:spcBef>
                <a:spcPts val="3200"/>
              </a:spcBef>
              <a:defRPr sz="6887">
                <a:solidFill>
                  <a:srgbClr val="FF7100"/>
                </a:solidFill>
              </a:defRPr>
            </a:pPr>
            <a:r>
              <a:rPr sz="5400" dirty="0"/>
              <a:t>1.  IF you trust God, you will LEAN on his </a:t>
            </a:r>
            <a:r>
              <a:rPr sz="5400" u="sng" dirty="0">
                <a:solidFill>
                  <a:srgbClr val="FFFFFF"/>
                </a:solidFill>
              </a:rPr>
              <a:t>PROMISES</a:t>
            </a:r>
          </a:p>
        </p:txBody>
      </p:sp>
      <p:sp>
        <p:nvSpPr>
          <p:cNvPr id="217" name="2.  IF you trust God, you will LEAN on his PRINCIPLES"/>
          <p:cNvSpPr txBox="1"/>
          <p:nvPr/>
        </p:nvSpPr>
        <p:spPr>
          <a:xfrm>
            <a:off x="3619500" y="3152179"/>
            <a:ext cx="17145000" cy="1017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fontScale="77500" lnSpcReduction="20000"/>
          </a:bodyPr>
          <a:lstStyle/>
          <a:p>
            <a:pPr defTabSz="673655">
              <a:lnSpc>
                <a:spcPct val="80000"/>
              </a:lnSpc>
              <a:spcBef>
                <a:spcPts val="3200"/>
              </a:spcBef>
              <a:defRPr sz="6887" cap="all">
                <a:solidFill>
                  <a:srgbClr val="FF7100"/>
                </a:solidFill>
                <a:latin typeface="+mn-lt"/>
                <a:ea typeface="+mn-ea"/>
                <a:cs typeface="+mn-cs"/>
                <a:sym typeface="DIN Condensed"/>
              </a:defRPr>
            </a:pPr>
            <a:r>
              <a:rPr dirty="0"/>
              <a:t>2.  IF you trust God, you will LEAN on his </a:t>
            </a:r>
            <a:r>
              <a:rPr u="sng" dirty="0">
                <a:solidFill>
                  <a:srgbClr val="FFFFFF"/>
                </a:solidFill>
              </a:rPr>
              <a:t>PRINCIPLES</a:t>
            </a:r>
          </a:p>
        </p:txBody>
      </p:sp>
      <p:sp>
        <p:nvSpPr>
          <p:cNvPr id="218" name="Do you KNOW his principles to trust them?…"/>
          <p:cNvSpPr txBox="1">
            <a:spLocks noGrp="1"/>
          </p:cNvSpPr>
          <p:nvPr>
            <p:ph type="body" idx="1"/>
          </p:nvPr>
        </p:nvSpPr>
        <p:spPr>
          <a:xfrm>
            <a:off x="3619500" y="4304109"/>
            <a:ext cx="17145000" cy="8590360"/>
          </a:xfrm>
          <a:prstGeom prst="rect">
            <a:avLst/>
          </a:prstGeom>
        </p:spPr>
        <p:txBody>
          <a:bodyPr/>
          <a:lstStyle/>
          <a:p>
            <a:pPr>
              <a:buClr>
                <a:srgbClr val="FF7100"/>
              </a:buClr>
              <a:buFont typeface="Wingdings" panose="05000000000000000000" pitchFamily="2" charset="2"/>
              <a:buChar char="Ø"/>
              <a:defRPr>
                <a:solidFill>
                  <a:srgbClr val="FFFFFF"/>
                </a:solidFill>
              </a:defRPr>
            </a:pPr>
            <a:r>
              <a:rPr dirty="0"/>
              <a:t>Do you KNOW his principles to trust them?</a:t>
            </a:r>
          </a:p>
          <a:p>
            <a:pPr>
              <a:buClr>
                <a:srgbClr val="FF7100"/>
              </a:buClr>
              <a:buFont typeface="Wingdings" panose="05000000000000000000" pitchFamily="2" charset="2"/>
              <a:buChar char="Ø"/>
              <a:defRPr>
                <a:solidFill>
                  <a:srgbClr val="FFFFFF"/>
                </a:solidFill>
              </a:defRPr>
            </a:pPr>
            <a:r>
              <a:rPr dirty="0"/>
              <a:t>Does your life demonstrate that you LEAN on biblical principles?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7"/>
                                        </p:tgtEl>
                                        <p:attrNameLst>
                                          <p:attrName>style.visibility</p:attrName>
                                        </p:attrNameLst>
                                      </p:cBhvr>
                                      <p:to>
                                        <p:strVal val="visible"/>
                                      </p:to>
                                    </p:set>
                                    <p:animEffect transition="in" filter="dissolve">
                                      <p:cBhvr>
                                        <p:cTn id="7" dur="1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18">
                                            <p:bg/>
                                          </p:spTgt>
                                        </p:tgtEl>
                                        <p:attrNameLst>
                                          <p:attrName>style.visibility</p:attrName>
                                        </p:attrNameLst>
                                      </p:cBhvr>
                                      <p:to>
                                        <p:strVal val="visible"/>
                                      </p:to>
                                    </p:set>
                                    <p:animEffect transition="in" filter="dissolve">
                                      <p:cBhvr>
                                        <p:cTn id="12" dur="1000"/>
                                        <p:tgtEl>
                                          <p:spTgt spid="218">
                                            <p:bg/>
                                          </p:spTgt>
                                        </p:tgtEl>
                                      </p:cBhvr>
                                    </p:animEffect>
                                  </p:childTnLst>
                                </p:cTn>
                              </p:par>
                              <p:par>
                                <p:cTn id="13" presetID="9" presetClass="entr" presetSubtype="0" fill="hold" grpId="2" nodeType="withEffect">
                                  <p:stCondLst>
                                    <p:cond delay="0"/>
                                  </p:stCondLst>
                                  <p:iterate>
                                    <p:tmAbs val="0"/>
                                  </p:iterate>
                                  <p:childTnLst>
                                    <p:set>
                                      <p:cBhvr>
                                        <p:cTn id="14" fill="hold"/>
                                        <p:tgtEl>
                                          <p:spTgt spid="218">
                                            <p:txEl>
                                              <p:pRg st="0" end="0"/>
                                            </p:txEl>
                                          </p:spTgt>
                                        </p:tgtEl>
                                        <p:attrNameLst>
                                          <p:attrName>style.visibility</p:attrName>
                                        </p:attrNameLst>
                                      </p:cBhvr>
                                      <p:to>
                                        <p:strVal val="visible"/>
                                      </p:to>
                                    </p:set>
                                    <p:animEffect transition="in" filter="dissolve">
                                      <p:cBhvr>
                                        <p:cTn id="15" dur="1000"/>
                                        <p:tgtEl>
                                          <p:spTgt spid="2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218">
                                            <p:txEl>
                                              <p:pRg st="1" end="1"/>
                                            </p:txEl>
                                          </p:spTgt>
                                        </p:tgtEl>
                                        <p:attrNameLst>
                                          <p:attrName>style.visibility</p:attrName>
                                        </p:attrNameLst>
                                      </p:cBhvr>
                                      <p:to>
                                        <p:strVal val="visible"/>
                                      </p:to>
                                    </p:set>
                                    <p:animEffect transition="in" filter="dissolve">
                                      <p:cBhvr>
                                        <p:cTn id="20" dur="1000"/>
                                        <p:tgtEl>
                                          <p:spTgt spid="2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1" animBg="1" advAuto="0"/>
      <p:bldP spid="218" grpId="2"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roverbs 3:5-6"/>
          <p:cNvSpPr txBox="1">
            <a:spLocks noGrp="1"/>
          </p:cNvSpPr>
          <p:nvPr>
            <p:ph type="body" idx="13"/>
          </p:nvPr>
        </p:nvSpPr>
        <p:spPr>
          <a:prstGeom prst="rect">
            <a:avLst/>
          </a:prstGeom>
        </p:spPr>
        <p:txBody>
          <a:bodyPr/>
          <a:lstStyle/>
          <a:p>
            <a:r>
              <a:t>Proverbs 3:5-6</a:t>
            </a:r>
          </a:p>
        </p:txBody>
      </p:sp>
      <p:sp>
        <p:nvSpPr>
          <p:cNvPr id="221" name="1.  IF you trust God, you will LEAN on his PROMISES"/>
          <p:cNvSpPr txBox="1">
            <a:spLocks noGrp="1"/>
          </p:cNvSpPr>
          <p:nvPr>
            <p:ph type="title"/>
          </p:nvPr>
        </p:nvSpPr>
        <p:spPr>
          <a:xfrm>
            <a:off x="3619500" y="2152054"/>
            <a:ext cx="17145000" cy="1017986"/>
          </a:xfrm>
          <a:prstGeom prst="rect">
            <a:avLst/>
          </a:prstGeom>
        </p:spPr>
        <p:txBody>
          <a:bodyPr>
            <a:noAutofit/>
          </a:bodyPr>
          <a:lstStyle/>
          <a:p>
            <a:pPr defTabSz="673655">
              <a:spcBef>
                <a:spcPts val="3200"/>
              </a:spcBef>
              <a:defRPr sz="6887">
                <a:solidFill>
                  <a:srgbClr val="FF7100"/>
                </a:solidFill>
              </a:defRPr>
            </a:pPr>
            <a:r>
              <a:rPr sz="5400"/>
              <a:t>1.  IF you trust God, you will LEAN on his </a:t>
            </a:r>
            <a:r>
              <a:rPr sz="5400" u="sng">
                <a:solidFill>
                  <a:srgbClr val="FFFFFF"/>
                </a:solidFill>
              </a:rPr>
              <a:t>PROMISES</a:t>
            </a:r>
          </a:p>
        </p:txBody>
      </p:sp>
      <p:sp>
        <p:nvSpPr>
          <p:cNvPr id="222" name="2.  IF you trust God, you will LEAN on his PRINCIPLES"/>
          <p:cNvSpPr txBox="1"/>
          <p:nvPr/>
        </p:nvSpPr>
        <p:spPr>
          <a:xfrm>
            <a:off x="3619500" y="3152179"/>
            <a:ext cx="17145000" cy="1017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fontScale="77500" lnSpcReduction="20000"/>
          </a:bodyPr>
          <a:lstStyle/>
          <a:p>
            <a:pPr defTabSz="673655">
              <a:lnSpc>
                <a:spcPct val="80000"/>
              </a:lnSpc>
              <a:spcBef>
                <a:spcPts val="3200"/>
              </a:spcBef>
              <a:defRPr sz="6887" cap="all">
                <a:solidFill>
                  <a:srgbClr val="FF7100"/>
                </a:solidFill>
                <a:latin typeface="+mn-lt"/>
                <a:ea typeface="+mn-ea"/>
                <a:cs typeface="+mn-cs"/>
                <a:sym typeface="DIN Condensed"/>
              </a:defRPr>
            </a:pPr>
            <a:r>
              <a:t>2.  IF you trust God, you will LEAN on his </a:t>
            </a:r>
            <a:r>
              <a:rPr u="sng">
                <a:solidFill>
                  <a:srgbClr val="FFFFFF"/>
                </a:solidFill>
              </a:rPr>
              <a:t>PRINCIPLES</a:t>
            </a:r>
          </a:p>
        </p:txBody>
      </p:sp>
      <p:sp>
        <p:nvSpPr>
          <p:cNvPr id="223" name="3.  IF you trust God, you will LEAN on his Processes"/>
          <p:cNvSpPr txBox="1"/>
          <p:nvPr/>
        </p:nvSpPr>
        <p:spPr>
          <a:xfrm>
            <a:off x="3619500" y="4161234"/>
            <a:ext cx="17145000" cy="1017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fontScale="77500" lnSpcReduction="20000"/>
          </a:bodyPr>
          <a:lstStyle/>
          <a:p>
            <a:pPr defTabSz="673655">
              <a:lnSpc>
                <a:spcPct val="80000"/>
              </a:lnSpc>
              <a:spcBef>
                <a:spcPts val="3200"/>
              </a:spcBef>
              <a:defRPr sz="6887" cap="all">
                <a:solidFill>
                  <a:srgbClr val="FF7100"/>
                </a:solidFill>
                <a:latin typeface="+mn-lt"/>
                <a:ea typeface="+mn-ea"/>
                <a:cs typeface="+mn-cs"/>
                <a:sym typeface="DIN Condensed"/>
              </a:defRPr>
            </a:pPr>
            <a:r>
              <a:t>3.  IF you trust God, you will LEAN on his </a:t>
            </a:r>
            <a:r>
              <a:rPr u="sng">
                <a:solidFill>
                  <a:srgbClr val="FFFFFF"/>
                </a:solidFill>
              </a:rPr>
              <a:t>Processes</a:t>
            </a:r>
          </a:p>
        </p:txBody>
      </p:sp>
      <p:sp>
        <p:nvSpPr>
          <p:cNvPr id="224" name="Do you KNOW his processes to trust them?…"/>
          <p:cNvSpPr txBox="1">
            <a:spLocks noGrp="1"/>
          </p:cNvSpPr>
          <p:nvPr>
            <p:ph type="body" idx="1"/>
          </p:nvPr>
        </p:nvSpPr>
        <p:spPr>
          <a:xfrm>
            <a:off x="3619500" y="5232796"/>
            <a:ext cx="17145000" cy="8590361"/>
          </a:xfrm>
          <a:prstGeom prst="rect">
            <a:avLst/>
          </a:prstGeom>
        </p:spPr>
        <p:txBody>
          <a:bodyPr/>
          <a:lstStyle/>
          <a:p>
            <a:pPr>
              <a:buClr>
                <a:srgbClr val="FF7100"/>
              </a:buClr>
              <a:buFont typeface="Wingdings" panose="05000000000000000000" pitchFamily="2" charset="2"/>
              <a:buChar char="Ø"/>
              <a:defRPr>
                <a:solidFill>
                  <a:srgbClr val="FFFFFF"/>
                </a:solidFill>
              </a:defRPr>
            </a:pPr>
            <a:r>
              <a:rPr dirty="0"/>
              <a:t>Do you KNOW his processes to trust them?</a:t>
            </a:r>
          </a:p>
          <a:p>
            <a:pPr>
              <a:buClr>
                <a:srgbClr val="FF7100"/>
              </a:buClr>
              <a:buFont typeface="Wingdings" panose="05000000000000000000" pitchFamily="2" charset="2"/>
              <a:buChar char="Ø"/>
              <a:defRPr>
                <a:solidFill>
                  <a:srgbClr val="FFFFFF"/>
                </a:solidFill>
              </a:defRPr>
            </a:pPr>
            <a:r>
              <a:rPr dirty="0"/>
              <a:t>Does your life demonstrate that you LEAN on biblical processes?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1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24">
                                            <p:bg/>
                                          </p:spTgt>
                                        </p:tgtEl>
                                        <p:attrNameLst>
                                          <p:attrName>style.visibility</p:attrName>
                                        </p:attrNameLst>
                                      </p:cBhvr>
                                      <p:to>
                                        <p:strVal val="visible"/>
                                      </p:to>
                                    </p:set>
                                    <p:animEffect transition="in" filter="dissolve">
                                      <p:cBhvr>
                                        <p:cTn id="12" dur="1000"/>
                                        <p:tgtEl>
                                          <p:spTgt spid="224">
                                            <p:bg/>
                                          </p:spTgt>
                                        </p:tgtEl>
                                      </p:cBhvr>
                                    </p:animEffect>
                                  </p:childTnLst>
                                </p:cTn>
                              </p:par>
                              <p:par>
                                <p:cTn id="13" presetID="9" presetClass="entr" presetSubtype="0" fill="hold" grpId="2" nodeType="withEffect">
                                  <p:stCondLst>
                                    <p:cond delay="0"/>
                                  </p:stCondLst>
                                  <p:iterate>
                                    <p:tmAbs val="0"/>
                                  </p:iterate>
                                  <p:childTnLst>
                                    <p:set>
                                      <p:cBhvr>
                                        <p:cTn id="14" fill="hold"/>
                                        <p:tgtEl>
                                          <p:spTgt spid="224">
                                            <p:txEl>
                                              <p:pRg st="0" end="0"/>
                                            </p:txEl>
                                          </p:spTgt>
                                        </p:tgtEl>
                                        <p:attrNameLst>
                                          <p:attrName>style.visibility</p:attrName>
                                        </p:attrNameLst>
                                      </p:cBhvr>
                                      <p:to>
                                        <p:strVal val="visible"/>
                                      </p:to>
                                    </p:set>
                                    <p:animEffect transition="in" filter="dissolve">
                                      <p:cBhvr>
                                        <p:cTn id="15" dur="1000"/>
                                        <p:tgtEl>
                                          <p:spTgt spid="2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224">
                                            <p:txEl>
                                              <p:pRg st="1" end="1"/>
                                            </p:txEl>
                                          </p:spTgt>
                                        </p:tgtEl>
                                        <p:attrNameLst>
                                          <p:attrName>style.visibility</p:attrName>
                                        </p:attrNameLst>
                                      </p:cBhvr>
                                      <p:to>
                                        <p:strVal val="visible"/>
                                      </p:to>
                                    </p:set>
                                    <p:animEffect transition="in" filter="dissolve">
                                      <p:cBhvr>
                                        <p:cTn id="20" dur="1000"/>
                                        <p:tgtEl>
                                          <p:spTgt spid="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P spid="224" grpId="2"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roverbs 3:5-6"/>
          <p:cNvSpPr txBox="1">
            <a:spLocks noGrp="1"/>
          </p:cNvSpPr>
          <p:nvPr>
            <p:ph type="body" idx="13"/>
          </p:nvPr>
        </p:nvSpPr>
        <p:spPr>
          <a:prstGeom prst="rect">
            <a:avLst/>
          </a:prstGeom>
        </p:spPr>
        <p:txBody>
          <a:bodyPr/>
          <a:lstStyle/>
          <a:p>
            <a:r>
              <a:t>Proverbs 3:5-6</a:t>
            </a:r>
          </a:p>
        </p:txBody>
      </p:sp>
      <p:pic>
        <p:nvPicPr>
          <p:cNvPr id="227" name="f5ce46a82328374df452366234e31d2a.jpg" descr="f5ce46a82328374df452366234e31d2a.jpg"/>
          <p:cNvPicPr>
            <a:picLocks noGrp="1" noChangeAspect="1"/>
          </p:cNvPicPr>
          <p:nvPr>
            <p:ph type="pic" idx="14"/>
          </p:nvPr>
        </p:nvPicPr>
        <p:blipFill>
          <a:blip r:embed="rId2">
            <a:extLst/>
          </a:blip>
          <a:srcRect l="5017" r="5017"/>
          <a:stretch>
            <a:fillRect/>
          </a:stretch>
        </p:blipFill>
        <p:spPr>
          <a:xfrm>
            <a:off x="13049249" y="2160984"/>
            <a:ext cx="7715251" cy="10965657"/>
          </a:xfrm>
          <a:prstGeom prst="rect">
            <a:avLst/>
          </a:prstGeom>
        </p:spPr>
      </p:pic>
      <p:sp>
        <p:nvSpPr>
          <p:cNvPr id="7" name="REMEMBER:…">
            <a:extLst>
              <a:ext uri="{FF2B5EF4-FFF2-40B4-BE49-F238E27FC236}">
                <a16:creationId xmlns:a16="http://schemas.microsoft.com/office/drawing/2014/main" id="{4C16C7EF-C8C7-4423-8264-1E1AA9970D6E}"/>
              </a:ext>
            </a:extLst>
          </p:cNvPr>
          <p:cNvSpPr txBox="1">
            <a:spLocks noGrp="1"/>
          </p:cNvSpPr>
          <p:nvPr>
            <p:ph type="title"/>
          </p:nvPr>
        </p:nvSpPr>
        <p:spPr>
          <a:xfrm>
            <a:off x="2314575" y="2333961"/>
            <a:ext cx="10163175" cy="9048077"/>
          </a:xfrm>
          <a:prstGeom prst="rect">
            <a:avLst/>
          </a:prstGeom>
        </p:spPr>
        <p:txBody>
          <a:bodyPr anchor="ctr"/>
          <a:lstStyle/>
          <a:p>
            <a:pPr algn="ctr">
              <a:lnSpc>
                <a:spcPct val="70000"/>
              </a:lnSpc>
              <a:spcBef>
                <a:spcPts val="600"/>
              </a:spcBef>
              <a:spcAft>
                <a:spcPts val="600"/>
              </a:spcAft>
              <a:defRPr>
                <a:solidFill>
                  <a:srgbClr val="FFFFFF"/>
                </a:solidFill>
              </a:defRPr>
            </a:pPr>
            <a:r>
              <a:rPr dirty="0"/>
              <a:t>REMEMBER:</a:t>
            </a:r>
          </a:p>
          <a:p>
            <a:pPr algn="ctr">
              <a:lnSpc>
                <a:spcPct val="70000"/>
              </a:lnSpc>
              <a:spcBef>
                <a:spcPts val="600"/>
              </a:spcBef>
              <a:spcAft>
                <a:spcPts val="600"/>
              </a:spcAft>
              <a:defRPr>
                <a:solidFill>
                  <a:srgbClr val="FF7100"/>
                </a:solidFill>
              </a:defRPr>
            </a:pPr>
            <a:r>
              <a:rPr dirty="0"/>
              <a:t>There is a big difference in </a:t>
            </a:r>
          </a:p>
          <a:p>
            <a:pPr algn="ctr">
              <a:lnSpc>
                <a:spcPct val="70000"/>
              </a:lnSpc>
              <a:spcBef>
                <a:spcPts val="600"/>
              </a:spcBef>
              <a:spcAft>
                <a:spcPts val="600"/>
              </a:spcAft>
              <a:defRPr u="sng">
                <a:solidFill>
                  <a:srgbClr val="FFFFFF"/>
                </a:solidFill>
              </a:defRPr>
            </a:pPr>
            <a:r>
              <a:rPr sz="9800" dirty="0"/>
              <a:t>saying</a:t>
            </a:r>
            <a:r>
              <a:rPr dirty="0"/>
              <a:t> </a:t>
            </a:r>
          </a:p>
          <a:p>
            <a:pPr algn="ctr">
              <a:lnSpc>
                <a:spcPct val="70000"/>
              </a:lnSpc>
              <a:spcBef>
                <a:spcPts val="600"/>
              </a:spcBef>
              <a:spcAft>
                <a:spcPts val="600"/>
              </a:spcAft>
            </a:pPr>
            <a:r>
              <a:rPr dirty="0">
                <a:solidFill>
                  <a:srgbClr val="FF7100"/>
                </a:solidFill>
              </a:rPr>
              <a:t>you trust GOD and </a:t>
            </a:r>
            <a:r>
              <a:rPr sz="9800" u="sng" dirty="0">
                <a:solidFill>
                  <a:srgbClr val="FFFFFF"/>
                </a:solidFill>
              </a:rPr>
              <a:t>demonstrating</a:t>
            </a:r>
          </a:p>
          <a:p>
            <a:pPr algn="ctr">
              <a:lnSpc>
                <a:spcPct val="70000"/>
              </a:lnSpc>
              <a:spcBef>
                <a:spcPts val="600"/>
              </a:spcBef>
              <a:spcAft>
                <a:spcPts val="600"/>
              </a:spcAft>
            </a:pPr>
            <a:r>
              <a:rPr dirty="0"/>
              <a:t> </a:t>
            </a:r>
            <a:r>
              <a:rPr dirty="0">
                <a:solidFill>
                  <a:srgbClr val="FF7100"/>
                </a:solidFill>
              </a:rPr>
              <a:t>you trust GOD!”</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G_1197.JPEG" descr="IMG_1197.JPEG"/>
          <p:cNvPicPr>
            <a:picLocks noChangeAspect="1"/>
          </p:cNvPicPr>
          <p:nvPr/>
        </p:nvPicPr>
        <p:blipFill>
          <a:blip r:embed="rId2">
            <a:extLst/>
          </a:blip>
          <a:srcRect t="5167" b="22373"/>
          <a:stretch>
            <a:fillRect/>
          </a:stretch>
        </p:blipFill>
        <p:spPr>
          <a:xfrm>
            <a:off x="7048500" y="1888628"/>
            <a:ext cx="10287000" cy="99384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If God directs it, no man can stop it.…"/>
          <p:cNvSpPr txBox="1">
            <a:spLocks noGrp="1"/>
          </p:cNvSpPr>
          <p:nvPr>
            <p:ph type="body" idx="13"/>
          </p:nvPr>
        </p:nvSpPr>
        <p:spPr>
          <a:xfrm>
            <a:off x="4173140" y="2393156"/>
            <a:ext cx="15787689" cy="5594992"/>
          </a:xfrm>
          <a:prstGeom prst="rect">
            <a:avLst/>
          </a:prstGeom>
        </p:spPr>
        <p:txBody>
          <a:bodyPr/>
          <a:lstStyle/>
          <a:p>
            <a:r>
              <a:rPr sz="11000" dirty="0"/>
              <a:t>“If God directs it, no man can stop it.  </a:t>
            </a:r>
          </a:p>
          <a:p>
            <a:r>
              <a:rPr sz="11000" dirty="0"/>
              <a:t>If man directs it, no man can keep it going.”</a:t>
            </a:r>
          </a:p>
        </p:txBody>
      </p:sp>
      <p:sp>
        <p:nvSpPr>
          <p:cNvPr id="231" name="Mission Focus 2019"/>
          <p:cNvSpPr txBox="1">
            <a:spLocks noGrp="1"/>
          </p:cNvSpPr>
          <p:nvPr>
            <p:ph type="body" idx="14"/>
          </p:nvPr>
        </p:nvSpPr>
        <p:spPr>
          <a:prstGeom prst="rect">
            <a:avLst/>
          </a:prstGeom>
        </p:spPr>
        <p:txBody>
          <a:bodyPr/>
          <a:lstStyle/>
          <a:p>
            <a:r>
              <a:t>Mission Focus 2019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dissolv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od is looking for people through whom HE can do the impossible.  What a pity we plan only things we can do by ourselves.”"/>
          <p:cNvSpPr txBox="1">
            <a:spLocks noGrp="1"/>
          </p:cNvSpPr>
          <p:nvPr>
            <p:ph type="body" idx="13"/>
          </p:nvPr>
        </p:nvSpPr>
        <p:spPr>
          <a:xfrm>
            <a:off x="4298156" y="2143125"/>
            <a:ext cx="15787688" cy="6206891"/>
          </a:xfrm>
          <a:prstGeom prst="rect">
            <a:avLst/>
          </a:prstGeom>
        </p:spPr>
        <p:txBody>
          <a:bodyPr/>
          <a:lstStyle>
            <a:lvl1pPr>
              <a:defRPr sz="11800"/>
            </a:lvl1pPr>
          </a:lstStyle>
          <a:p>
            <a:r>
              <a:rPr sz="9800" dirty="0"/>
              <a:t>“God is looking for people through whom HE can do the impossible.  What a pity we plan only things we can do by ourselves.”</a:t>
            </a:r>
          </a:p>
        </p:txBody>
      </p:sp>
      <p:sp>
        <p:nvSpPr>
          <p:cNvPr id="234" name="A.W. Tozer"/>
          <p:cNvSpPr txBox="1">
            <a:spLocks noGrp="1"/>
          </p:cNvSpPr>
          <p:nvPr>
            <p:ph type="body" idx="14"/>
          </p:nvPr>
        </p:nvSpPr>
        <p:spPr>
          <a:prstGeom prst="rect">
            <a:avLst/>
          </a:prstGeom>
        </p:spPr>
        <p:txBody>
          <a:bodyPr/>
          <a:lstStyle/>
          <a:p>
            <a:r>
              <a:t>A.W. Tozer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3"/>
                                        </p:tgtEl>
                                        <p:attrNameLst>
                                          <p:attrName>style.visibility</p:attrName>
                                        </p:attrNameLst>
                                      </p:cBhvr>
                                      <p:to>
                                        <p:strVal val="visible"/>
                                      </p:to>
                                    </p:set>
                                    <p:animEffect transition="in" filter="dissolve">
                                      <p:cBhvr>
                                        <p:cTn id="7"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e Heart of a Church Planter">
            <a:extLst>
              <a:ext uri="{FF2B5EF4-FFF2-40B4-BE49-F238E27FC236}">
                <a16:creationId xmlns:a16="http://schemas.microsoft.com/office/drawing/2014/main" id="{8F4FB371-6A82-4598-94DC-326DA6ADD40E}"/>
              </a:ext>
            </a:extLst>
          </p:cNvPr>
          <p:cNvSpPr txBox="1">
            <a:spLocks/>
          </p:cNvSpPr>
          <p:nvPr/>
        </p:nvSpPr>
        <p:spPr>
          <a:xfrm>
            <a:off x="1057275" y="3679031"/>
            <a:ext cx="22488525" cy="6357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fontScale="97500"/>
          </a:bodyPr>
          <a:lstStyle>
            <a:lvl1pPr marL="0" marR="0" indent="0" algn="l" defTabSz="821531" rtl="0" latinLnBrk="0">
              <a:lnSpc>
                <a:spcPct val="80000"/>
              </a:lnSpc>
              <a:spcBef>
                <a:spcPts val="0"/>
              </a:spcBef>
              <a:spcAft>
                <a:spcPts val="0"/>
              </a:spcAft>
              <a:buClrTx/>
              <a:buSzTx/>
              <a:buFontTx/>
              <a:buNone/>
              <a:tabLst/>
              <a:defRPr sz="23800" b="0" i="0" u="none" strike="noStrike" cap="all" spc="0" baseline="0">
                <a:ln>
                  <a:noFill/>
                </a:ln>
                <a:solidFill>
                  <a:schemeClr val="accent1"/>
                </a:solidFill>
                <a:uFillTx/>
                <a:latin typeface="+mn-lt"/>
                <a:ea typeface="+mn-ea"/>
                <a:cs typeface="+mn-cs"/>
                <a:sym typeface="DIN Condensed"/>
              </a:defRPr>
            </a:lvl1pPr>
            <a:lvl2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2pPr>
            <a:lvl3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3pPr>
            <a:lvl4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4pPr>
            <a:lvl5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5pPr>
            <a:lvl6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6pPr>
            <a:lvl7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7pPr>
            <a:lvl8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8pPr>
            <a:lvl9pPr marL="0" marR="0" indent="0" algn="l" defTabSz="821531" rtl="0" latinLnBrk="0">
              <a:lnSpc>
                <a:spcPct val="80000"/>
              </a:lnSpc>
              <a:spcBef>
                <a:spcPts val="3900"/>
              </a:spcBef>
              <a:spcAft>
                <a:spcPts val="0"/>
              </a:spcAft>
              <a:buClrTx/>
              <a:buSzTx/>
              <a:buFontTx/>
              <a:buNone/>
              <a:tabLst/>
              <a:defRPr sz="8400" b="0" i="0" u="none" strike="noStrike" cap="all" spc="0" baseline="0">
                <a:ln>
                  <a:noFill/>
                </a:ln>
                <a:solidFill>
                  <a:schemeClr val="accent1"/>
                </a:solidFill>
                <a:uFillTx/>
                <a:latin typeface="+mn-lt"/>
                <a:ea typeface="+mn-ea"/>
                <a:cs typeface="+mn-cs"/>
                <a:sym typeface="DIN Condensed"/>
              </a:defRPr>
            </a:lvl9pPr>
          </a:lstStyle>
          <a:p>
            <a:pPr algn="ctr" hangingPunct="1">
              <a:defRPr>
                <a:solidFill>
                  <a:schemeClr val="accent4">
                    <a:hueOff val="-1395324"/>
                    <a:satOff val="-3373"/>
                    <a:lumOff val="-9849"/>
                  </a:schemeClr>
                </a:solidFill>
              </a:defRPr>
            </a:pPr>
            <a:r>
              <a:rPr lang="en-US">
                <a:solidFill>
                  <a:schemeClr val="accent4">
                    <a:hueOff val="-1395324"/>
                    <a:satOff val="-3373"/>
                    <a:lumOff val="-9849"/>
                  </a:schemeClr>
                </a:solidFill>
              </a:rPr>
              <a:t>The Heart of a </a:t>
            </a:r>
            <a:r>
              <a:rPr lang="en-US">
                <a:solidFill>
                  <a:srgbClr val="FFFFFF"/>
                </a:solidFill>
              </a:rPr>
              <a:t>Church Planter</a:t>
            </a:r>
            <a:endParaRPr lang="en-US" dirty="0">
              <a:solidFill>
                <a:srgbClr val="FFFFFF"/>
              </a:solid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he Heart of a DISCIPLE"/>
          <p:cNvSpPr txBox="1">
            <a:spLocks noGrp="1"/>
          </p:cNvSpPr>
          <p:nvPr>
            <p:ph type="title"/>
          </p:nvPr>
        </p:nvSpPr>
        <p:spPr>
          <a:xfrm>
            <a:off x="1228725" y="3679031"/>
            <a:ext cx="21345525" cy="6357938"/>
          </a:xfrm>
          <a:prstGeom prst="rect">
            <a:avLst/>
          </a:prstGeom>
        </p:spPr>
        <p:txBody>
          <a:bodyPr>
            <a:normAutofit/>
          </a:bodyPr>
          <a:lstStyle/>
          <a:p>
            <a:pPr algn="ctr">
              <a:defRPr>
                <a:solidFill>
                  <a:schemeClr val="accent4">
                    <a:hueOff val="-1395324"/>
                    <a:satOff val="-3373"/>
                    <a:lumOff val="-9849"/>
                  </a:schemeClr>
                </a:solidFill>
              </a:defRPr>
            </a:pPr>
            <a:r>
              <a:rPr dirty="0"/>
              <a:t>The Heart of a </a:t>
            </a:r>
            <a:r>
              <a:rPr dirty="0">
                <a:solidFill>
                  <a:srgbClr val="FFFFFF"/>
                </a:solidFill>
              </a:rPr>
              <a:t>DISCIPLE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he Heart of a Church Planter"/>
          <p:cNvSpPr txBox="1">
            <a:spLocks noGrp="1"/>
          </p:cNvSpPr>
          <p:nvPr>
            <p:ph type="title"/>
          </p:nvPr>
        </p:nvSpPr>
        <p:spPr>
          <a:xfrm>
            <a:off x="1057275" y="3679031"/>
            <a:ext cx="22488525" cy="6357938"/>
          </a:xfrm>
          <a:prstGeom prst="rect">
            <a:avLst/>
          </a:prstGeom>
        </p:spPr>
        <p:txBody>
          <a:bodyPr>
            <a:normAutofit fontScale="90000"/>
          </a:bodyPr>
          <a:lstStyle/>
          <a:p>
            <a:pPr algn="ctr">
              <a:defRPr>
                <a:solidFill>
                  <a:schemeClr val="accent4">
                    <a:hueOff val="-1395324"/>
                    <a:satOff val="-3373"/>
                    <a:lumOff val="-9849"/>
                  </a:schemeClr>
                </a:solidFill>
              </a:defRPr>
            </a:pPr>
            <a:r>
              <a:rPr dirty="0"/>
              <a:t>The Heart of a </a:t>
            </a:r>
            <a:r>
              <a:rPr dirty="0">
                <a:solidFill>
                  <a:srgbClr val="FFFFFF"/>
                </a:solidFill>
              </a:rPr>
              <a:t>Church Planter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he Heart of a DISCIPLE"/>
          <p:cNvSpPr txBox="1">
            <a:spLocks noGrp="1"/>
          </p:cNvSpPr>
          <p:nvPr>
            <p:ph type="title"/>
          </p:nvPr>
        </p:nvSpPr>
        <p:spPr>
          <a:xfrm>
            <a:off x="2200275" y="3679031"/>
            <a:ext cx="20431125" cy="6357938"/>
          </a:xfrm>
          <a:prstGeom prst="rect">
            <a:avLst/>
          </a:prstGeom>
        </p:spPr>
        <p:txBody>
          <a:bodyPr/>
          <a:lstStyle/>
          <a:p>
            <a:pPr algn="ctr">
              <a:defRPr>
                <a:solidFill>
                  <a:schemeClr val="accent4">
                    <a:hueOff val="-1395324"/>
                    <a:satOff val="-3373"/>
                    <a:lumOff val="-9849"/>
                  </a:schemeClr>
                </a:solidFill>
              </a:defRPr>
            </a:pPr>
            <a:r>
              <a:rPr dirty="0"/>
              <a:t>The Heart of a </a:t>
            </a:r>
            <a:r>
              <a:rPr dirty="0">
                <a:solidFill>
                  <a:srgbClr val="FFFFFF"/>
                </a:solidFill>
              </a:rPr>
              <a:t>DISCIPLE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ission Focus"/>
          <p:cNvSpPr txBox="1">
            <a:spLocks noGrp="1"/>
          </p:cNvSpPr>
          <p:nvPr>
            <p:ph type="body" idx="13"/>
          </p:nvPr>
        </p:nvSpPr>
        <p:spPr>
          <a:prstGeom prst="rect">
            <a:avLst/>
          </a:prstGeom>
        </p:spPr>
        <p:txBody>
          <a:bodyPr/>
          <a:lstStyle/>
          <a:p>
            <a:r>
              <a:t>Mission Focus</a:t>
            </a:r>
          </a:p>
        </p:txBody>
      </p:sp>
      <p:sp>
        <p:nvSpPr>
          <p:cNvPr id="173" name="Proverbs 3:5-6…"/>
          <p:cNvSpPr txBox="1">
            <a:spLocks noGrp="1"/>
          </p:cNvSpPr>
          <p:nvPr>
            <p:ph type="title"/>
          </p:nvPr>
        </p:nvSpPr>
        <p:spPr>
          <a:xfrm>
            <a:off x="3619500" y="2160984"/>
            <a:ext cx="17145000" cy="5173360"/>
          </a:xfrm>
          <a:prstGeom prst="rect">
            <a:avLst/>
          </a:prstGeom>
        </p:spPr>
        <p:txBody>
          <a:bodyPr>
            <a:normAutofit fontScale="90000"/>
          </a:bodyPr>
          <a:lstStyle/>
          <a:p>
            <a:pPr defTabSz="657225">
              <a:spcBef>
                <a:spcPts val="3100"/>
              </a:spcBef>
              <a:defRPr sz="6720">
                <a:solidFill>
                  <a:srgbClr val="FF7100"/>
                </a:solidFill>
              </a:defRPr>
            </a:pPr>
            <a:r>
              <a:t>Proverbs 3:5-6</a:t>
            </a:r>
          </a:p>
          <a:p>
            <a:pPr defTabSz="657225">
              <a:spcBef>
                <a:spcPts val="3100"/>
              </a:spcBef>
              <a:defRPr sz="6720">
                <a:solidFill>
                  <a:srgbClr val="FF7100"/>
                </a:solidFill>
              </a:defRPr>
            </a:pPr>
            <a:r>
              <a:t>5 </a:t>
            </a:r>
            <a:r>
              <a:rPr>
                <a:solidFill>
                  <a:srgbClr val="FFFFFF"/>
                </a:solidFill>
              </a:rPr>
              <a:t>Trust in the LORD with all thine heart; and lean not unto thine own understanding. </a:t>
            </a:r>
          </a:p>
          <a:p>
            <a:pPr defTabSz="657225">
              <a:spcBef>
                <a:spcPts val="3100"/>
              </a:spcBef>
              <a:defRPr sz="6720">
                <a:solidFill>
                  <a:srgbClr val="FF7100"/>
                </a:solidFill>
              </a:defRPr>
            </a:pPr>
            <a:r>
              <a:t>6 </a:t>
            </a:r>
            <a:r>
              <a:rPr>
                <a:solidFill>
                  <a:srgbClr val="FFFFFF"/>
                </a:solidFill>
              </a:rPr>
              <a:t>In all thy ways acknowledge him, and he shall direct thy paths.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roverbs 3:5-6"/>
          <p:cNvSpPr txBox="1">
            <a:spLocks noGrp="1"/>
          </p:cNvSpPr>
          <p:nvPr>
            <p:ph type="body" idx="13"/>
          </p:nvPr>
        </p:nvSpPr>
        <p:spPr>
          <a:prstGeom prst="rect">
            <a:avLst/>
          </a:prstGeom>
        </p:spPr>
        <p:txBody>
          <a:bodyPr/>
          <a:lstStyle/>
          <a:p>
            <a:r>
              <a:t>Proverbs 3:5-6</a:t>
            </a:r>
          </a:p>
        </p:txBody>
      </p:sp>
      <p:pic>
        <p:nvPicPr>
          <p:cNvPr id="176" name="f5ce46a82328374df452366234e31d2a.jpg" descr="f5ce46a82328374df452366234e31d2a.jpg"/>
          <p:cNvPicPr>
            <a:picLocks noGrp="1" noChangeAspect="1"/>
          </p:cNvPicPr>
          <p:nvPr>
            <p:ph type="pic" idx="14"/>
          </p:nvPr>
        </p:nvPicPr>
        <p:blipFill>
          <a:blip r:embed="rId2">
            <a:extLst/>
          </a:blip>
          <a:srcRect l="5017" r="5017"/>
          <a:stretch>
            <a:fillRect/>
          </a:stretch>
        </p:blipFill>
        <p:spPr>
          <a:xfrm>
            <a:off x="13049249" y="2160984"/>
            <a:ext cx="7715251" cy="10965657"/>
          </a:xfrm>
          <a:prstGeom prst="rect">
            <a:avLst/>
          </a:prstGeom>
        </p:spPr>
      </p:pic>
      <p:sp>
        <p:nvSpPr>
          <p:cNvPr id="177" name="“There is a big difference in…"/>
          <p:cNvSpPr txBox="1">
            <a:spLocks noGrp="1"/>
          </p:cNvSpPr>
          <p:nvPr>
            <p:ph type="title"/>
          </p:nvPr>
        </p:nvSpPr>
        <p:spPr>
          <a:xfrm>
            <a:off x="2800350" y="2333961"/>
            <a:ext cx="9677400" cy="9048077"/>
          </a:xfrm>
          <a:prstGeom prst="rect">
            <a:avLst/>
          </a:prstGeom>
        </p:spPr>
        <p:txBody>
          <a:bodyPr anchor="ctr"/>
          <a:lstStyle/>
          <a:p>
            <a:pPr algn="ctr">
              <a:lnSpc>
                <a:spcPct val="70000"/>
              </a:lnSpc>
              <a:spcBef>
                <a:spcPts val="600"/>
              </a:spcBef>
              <a:spcAft>
                <a:spcPts val="600"/>
              </a:spcAft>
              <a:defRPr>
                <a:solidFill>
                  <a:srgbClr val="FF7100"/>
                </a:solidFill>
              </a:defRPr>
            </a:pPr>
            <a:r>
              <a:rPr dirty="0"/>
              <a:t>“There is a big difference in </a:t>
            </a:r>
          </a:p>
          <a:p>
            <a:pPr algn="ctr">
              <a:lnSpc>
                <a:spcPct val="70000"/>
              </a:lnSpc>
              <a:spcBef>
                <a:spcPts val="600"/>
              </a:spcBef>
              <a:spcAft>
                <a:spcPts val="600"/>
              </a:spcAft>
              <a:defRPr u="sng">
                <a:solidFill>
                  <a:srgbClr val="FFFFFF"/>
                </a:solidFill>
              </a:defRPr>
            </a:pPr>
            <a:r>
              <a:rPr sz="9800" dirty="0"/>
              <a:t>saying</a:t>
            </a:r>
            <a:r>
              <a:rPr dirty="0"/>
              <a:t> </a:t>
            </a:r>
          </a:p>
          <a:p>
            <a:pPr algn="ctr">
              <a:lnSpc>
                <a:spcPct val="70000"/>
              </a:lnSpc>
              <a:spcBef>
                <a:spcPts val="600"/>
              </a:spcBef>
              <a:spcAft>
                <a:spcPts val="600"/>
              </a:spcAft>
            </a:pPr>
            <a:r>
              <a:rPr dirty="0">
                <a:solidFill>
                  <a:srgbClr val="FF7100"/>
                </a:solidFill>
              </a:rPr>
              <a:t>you trust and </a:t>
            </a:r>
            <a:r>
              <a:rPr sz="9800" u="sng" dirty="0">
                <a:solidFill>
                  <a:srgbClr val="FFFFFF"/>
                </a:solidFill>
              </a:rPr>
              <a:t>demonstrating</a:t>
            </a:r>
            <a:r>
              <a:rPr u="sng" dirty="0">
                <a:solidFill>
                  <a:srgbClr val="FFFFFF"/>
                </a:solidFill>
              </a:rPr>
              <a:t> </a:t>
            </a:r>
          </a:p>
          <a:p>
            <a:pPr algn="ctr">
              <a:lnSpc>
                <a:spcPct val="70000"/>
              </a:lnSpc>
              <a:spcBef>
                <a:spcPts val="600"/>
              </a:spcBef>
              <a:spcAft>
                <a:spcPts val="600"/>
              </a:spcAft>
            </a:pPr>
            <a:r>
              <a:rPr dirty="0"/>
              <a:t> </a:t>
            </a:r>
            <a:r>
              <a:rPr dirty="0">
                <a:solidFill>
                  <a:srgbClr val="FF7100"/>
                </a:solidFill>
              </a:rPr>
              <a:t>you trust!”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7"/>
                                        </p:tgtEl>
                                        <p:attrNameLst>
                                          <p:attrName>style.visibility</p:attrName>
                                        </p:attrNameLst>
                                      </p:cBhvr>
                                      <p:to>
                                        <p:strVal val="visible"/>
                                      </p:to>
                                    </p:set>
                                    <p:animEffect transition="in" filter="dissolve">
                                      <p:cBhvr>
                                        <p:cTn id="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f God directs it, no man can stop it.…"/>
          <p:cNvSpPr txBox="1">
            <a:spLocks noGrp="1"/>
          </p:cNvSpPr>
          <p:nvPr>
            <p:ph type="body" idx="13"/>
          </p:nvPr>
        </p:nvSpPr>
        <p:spPr>
          <a:xfrm>
            <a:off x="4298155" y="2821781"/>
            <a:ext cx="15787689" cy="5594992"/>
          </a:xfrm>
          <a:prstGeom prst="rect">
            <a:avLst/>
          </a:prstGeom>
        </p:spPr>
        <p:txBody>
          <a:bodyPr/>
          <a:lstStyle/>
          <a:p>
            <a:pPr algn="ctr"/>
            <a:r>
              <a:rPr sz="11000" dirty="0"/>
              <a:t>“If God directs it, no man can stop it.  </a:t>
            </a:r>
          </a:p>
          <a:p>
            <a:pPr algn="ctr"/>
            <a:r>
              <a:rPr sz="11000" dirty="0"/>
              <a:t>If man directs it, no man can keep it going.”</a:t>
            </a:r>
          </a:p>
        </p:txBody>
      </p:sp>
      <p:sp>
        <p:nvSpPr>
          <p:cNvPr id="180" name="Mission Focus 2019"/>
          <p:cNvSpPr txBox="1">
            <a:spLocks noGrp="1"/>
          </p:cNvSpPr>
          <p:nvPr>
            <p:ph type="body" idx="14"/>
          </p:nvPr>
        </p:nvSpPr>
        <p:spPr>
          <a:prstGeom prst="rect">
            <a:avLst/>
          </a:prstGeom>
        </p:spPr>
        <p:txBody>
          <a:bodyPr/>
          <a:lstStyle/>
          <a:p>
            <a:r>
              <a:t>Mission Focus 2019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roverbs 3:5-6"/>
          <p:cNvSpPr txBox="1">
            <a:spLocks noGrp="1"/>
          </p:cNvSpPr>
          <p:nvPr>
            <p:ph type="body" idx="13"/>
          </p:nvPr>
        </p:nvSpPr>
        <p:spPr>
          <a:prstGeom prst="rect">
            <a:avLst/>
          </a:prstGeom>
        </p:spPr>
        <p:txBody>
          <a:bodyPr/>
          <a:lstStyle/>
          <a:p>
            <a:r>
              <a:t>Proverbs 3:5-6</a:t>
            </a:r>
          </a:p>
        </p:txBody>
      </p:sp>
      <p:sp>
        <p:nvSpPr>
          <p:cNvPr id="183" name="1.  You must TRUST the lord ENTIRELY"/>
          <p:cNvSpPr txBox="1">
            <a:spLocks noGrp="1"/>
          </p:cNvSpPr>
          <p:nvPr>
            <p:ph type="title"/>
          </p:nvPr>
        </p:nvSpPr>
        <p:spPr>
          <a:prstGeom prst="rect">
            <a:avLst/>
          </a:prstGeom>
        </p:spPr>
        <p:txBody>
          <a:bodyPr/>
          <a:lstStyle/>
          <a:p>
            <a:pPr defTabSz="673655">
              <a:spcBef>
                <a:spcPts val="3200"/>
              </a:spcBef>
              <a:defRPr sz="6887">
                <a:solidFill>
                  <a:srgbClr val="FF7100"/>
                </a:solidFill>
              </a:defRPr>
            </a:pPr>
            <a:r>
              <a:t>1.  You must TRUST the lord </a:t>
            </a:r>
            <a:r>
              <a:rPr u="sng">
                <a:solidFill>
                  <a:srgbClr val="FFFFFF"/>
                </a:solidFill>
              </a:rPr>
              <a:t>ENTIRELY</a:t>
            </a:r>
          </a:p>
        </p:txBody>
      </p:sp>
      <p:sp>
        <p:nvSpPr>
          <p:cNvPr id="184" name="Psalm 28:7 The LORD is my strength and my shield; my heart TRUSTED IN HIM, and I am helped: therefore my heart greatly rejoiceth; and with my song will I praise him.…"/>
          <p:cNvSpPr txBox="1">
            <a:spLocks noGrp="1"/>
          </p:cNvSpPr>
          <p:nvPr>
            <p:ph type="body" idx="1"/>
          </p:nvPr>
        </p:nvSpPr>
        <p:spPr>
          <a:prstGeom prst="rect">
            <a:avLst/>
          </a:prstGeom>
        </p:spPr>
        <p:txBody>
          <a:bodyPr/>
          <a:lstStyle/>
          <a:p>
            <a:pPr defTabSz="805100">
              <a:spcBef>
                <a:spcPts val="3800"/>
              </a:spcBef>
              <a:buClr>
                <a:srgbClr val="FF7100"/>
              </a:buClr>
              <a:buFont typeface="Wingdings" panose="05000000000000000000" pitchFamily="2" charset="2"/>
              <a:buChar char="Ø"/>
              <a:defRPr sz="4508">
                <a:solidFill>
                  <a:srgbClr val="FFFFFF"/>
                </a:solidFill>
              </a:defRPr>
            </a:pPr>
            <a:r>
              <a:rPr dirty="0"/>
              <a:t>Psalm 28:7</a:t>
            </a:r>
            <a:r>
              <a:rPr i="1" dirty="0">
                <a:latin typeface="Avenir Next"/>
                <a:ea typeface="Avenir Next"/>
                <a:cs typeface="Avenir Next"/>
                <a:sym typeface="Avenir Next"/>
              </a:rPr>
              <a:t> The LORD is my strength and my shield; </a:t>
            </a:r>
            <a:r>
              <a:rPr b="1" i="1" dirty="0">
                <a:solidFill>
                  <a:srgbClr val="FF7100"/>
                </a:solidFill>
                <a:latin typeface="Avenir Next"/>
                <a:ea typeface="Avenir Next"/>
                <a:cs typeface="Avenir Next"/>
                <a:sym typeface="Avenir Next"/>
              </a:rPr>
              <a:t>my heart TRUSTED IN HIM</a:t>
            </a:r>
            <a:r>
              <a:rPr b="1" i="1" dirty="0">
                <a:latin typeface="Avenir Next"/>
                <a:ea typeface="Avenir Next"/>
                <a:cs typeface="Avenir Next"/>
                <a:sym typeface="Avenir Next"/>
              </a:rPr>
              <a:t>,</a:t>
            </a:r>
            <a:r>
              <a:rPr i="1" dirty="0">
                <a:latin typeface="Avenir Next"/>
                <a:ea typeface="Avenir Next"/>
                <a:cs typeface="Avenir Next"/>
                <a:sym typeface="Avenir Next"/>
              </a:rPr>
              <a:t> </a:t>
            </a:r>
            <a:r>
              <a:rPr b="1" i="1" dirty="0">
                <a:latin typeface="Avenir Next"/>
                <a:ea typeface="Avenir Next"/>
                <a:cs typeface="Avenir Next"/>
                <a:sym typeface="Avenir Next"/>
              </a:rPr>
              <a:t>and I am helped</a:t>
            </a:r>
            <a:r>
              <a:rPr i="1" dirty="0">
                <a:latin typeface="Avenir Next"/>
                <a:ea typeface="Avenir Next"/>
                <a:cs typeface="Avenir Next"/>
                <a:sym typeface="Avenir Next"/>
              </a:rPr>
              <a:t>: therefore my heart greatly </a:t>
            </a:r>
            <a:r>
              <a:rPr i="1" dirty="0" err="1">
                <a:latin typeface="Avenir Next"/>
                <a:ea typeface="Avenir Next"/>
                <a:cs typeface="Avenir Next"/>
                <a:sym typeface="Avenir Next"/>
              </a:rPr>
              <a:t>rejoiceth</a:t>
            </a:r>
            <a:r>
              <a:rPr i="1" dirty="0">
                <a:latin typeface="Avenir Next"/>
                <a:ea typeface="Avenir Next"/>
                <a:cs typeface="Avenir Next"/>
                <a:sym typeface="Avenir Next"/>
              </a:rPr>
              <a:t>; and with my song will I praise him.</a:t>
            </a:r>
          </a:p>
          <a:p>
            <a:pPr defTabSz="805100">
              <a:spcBef>
                <a:spcPts val="3800"/>
              </a:spcBef>
              <a:buClr>
                <a:srgbClr val="FF7100"/>
              </a:buClr>
              <a:buFont typeface="Wingdings" panose="05000000000000000000" pitchFamily="2" charset="2"/>
              <a:buChar char="Ø"/>
              <a:defRPr sz="4508">
                <a:solidFill>
                  <a:srgbClr val="FFFFFF"/>
                </a:solidFill>
              </a:defRPr>
            </a:pPr>
            <a:r>
              <a:rPr dirty="0"/>
              <a:t> Psalm 4:5 </a:t>
            </a:r>
            <a:r>
              <a:rPr i="1" dirty="0">
                <a:latin typeface="Avenir Next"/>
                <a:ea typeface="Avenir Next"/>
                <a:cs typeface="Avenir Next"/>
                <a:sym typeface="Avenir Next"/>
              </a:rPr>
              <a:t>… and </a:t>
            </a:r>
            <a:r>
              <a:rPr b="1" i="1" dirty="0">
                <a:solidFill>
                  <a:srgbClr val="FF7100"/>
                </a:solidFill>
                <a:latin typeface="Avenir Next"/>
                <a:ea typeface="Avenir Next"/>
                <a:cs typeface="Avenir Next"/>
                <a:sym typeface="Avenir Next"/>
              </a:rPr>
              <a:t>PUT</a:t>
            </a:r>
            <a:r>
              <a:rPr i="1" dirty="0">
                <a:latin typeface="Avenir Next"/>
                <a:ea typeface="Avenir Next"/>
                <a:cs typeface="Avenir Next"/>
                <a:sym typeface="Avenir Next"/>
              </a:rPr>
              <a:t> your trust in the LORD.</a:t>
            </a:r>
          </a:p>
          <a:p>
            <a:pPr defTabSz="805100">
              <a:spcBef>
                <a:spcPts val="3800"/>
              </a:spcBef>
              <a:buClr>
                <a:srgbClr val="FF7100"/>
              </a:buClr>
              <a:buFont typeface="Wingdings" panose="05000000000000000000" pitchFamily="2" charset="2"/>
              <a:buChar char="Ø"/>
              <a:defRPr sz="4508">
                <a:solidFill>
                  <a:srgbClr val="FFFFFF"/>
                </a:solidFill>
              </a:defRPr>
            </a:pPr>
            <a:r>
              <a:rPr dirty="0" err="1"/>
              <a:t>Pslam</a:t>
            </a:r>
            <a:r>
              <a:rPr dirty="0"/>
              <a:t> 9:10 … </a:t>
            </a:r>
            <a:r>
              <a:rPr i="1" dirty="0">
                <a:latin typeface="Avenir Next"/>
                <a:ea typeface="Avenir Next"/>
                <a:cs typeface="Avenir Next"/>
                <a:sym typeface="Avenir Next"/>
              </a:rPr>
              <a:t>And they that know thy name will </a:t>
            </a:r>
            <a:r>
              <a:rPr b="1" i="1" dirty="0">
                <a:solidFill>
                  <a:srgbClr val="FF7100"/>
                </a:solidFill>
                <a:latin typeface="Avenir Next"/>
                <a:ea typeface="Avenir Next"/>
                <a:cs typeface="Avenir Next"/>
                <a:sym typeface="Avenir Next"/>
              </a:rPr>
              <a:t>PUT</a:t>
            </a:r>
            <a:r>
              <a:rPr i="1" dirty="0">
                <a:solidFill>
                  <a:srgbClr val="FF7100"/>
                </a:solidFill>
                <a:latin typeface="Avenir Next"/>
                <a:ea typeface="Avenir Next"/>
                <a:cs typeface="Avenir Next"/>
                <a:sym typeface="Avenir Next"/>
              </a:rPr>
              <a:t> </a:t>
            </a:r>
            <a:r>
              <a:rPr i="1" dirty="0">
                <a:latin typeface="Avenir Next"/>
                <a:ea typeface="Avenir Next"/>
                <a:cs typeface="Avenir Next"/>
                <a:sym typeface="Avenir Next"/>
              </a:rPr>
              <a:t>their trust in thee: for thou, LORD, hast not forsaken them that seek thee.</a:t>
            </a:r>
          </a:p>
          <a:p>
            <a:pPr defTabSz="805100">
              <a:spcBef>
                <a:spcPts val="3800"/>
              </a:spcBef>
              <a:buClr>
                <a:srgbClr val="FF7100"/>
              </a:buClr>
              <a:buFont typeface="Wingdings" panose="05000000000000000000" pitchFamily="2" charset="2"/>
              <a:buChar char="Ø"/>
              <a:defRPr sz="4508">
                <a:solidFill>
                  <a:srgbClr val="FFFFFF"/>
                </a:solidFill>
              </a:defRPr>
            </a:pPr>
            <a:r>
              <a:rPr dirty="0"/>
              <a:t>Psalm 17:7 </a:t>
            </a:r>
            <a:r>
              <a:rPr i="1" dirty="0">
                <a:latin typeface="Avenir Next"/>
                <a:ea typeface="Avenir Next"/>
                <a:cs typeface="Avenir Next"/>
                <a:sym typeface="Avenir Next"/>
              </a:rPr>
              <a:t>Shew thy </a:t>
            </a:r>
            <a:r>
              <a:rPr i="1" dirty="0" err="1">
                <a:latin typeface="Avenir Next"/>
                <a:ea typeface="Avenir Next"/>
                <a:cs typeface="Avenir Next"/>
                <a:sym typeface="Avenir Next"/>
              </a:rPr>
              <a:t>marvellous</a:t>
            </a:r>
            <a:r>
              <a:rPr i="1" dirty="0">
                <a:latin typeface="Avenir Next"/>
                <a:ea typeface="Avenir Next"/>
                <a:cs typeface="Avenir Next"/>
                <a:sym typeface="Avenir Next"/>
              </a:rPr>
              <a:t> lovingkindness, O thou that </a:t>
            </a:r>
            <a:r>
              <a:rPr i="1" dirty="0" err="1">
                <a:latin typeface="Avenir Next"/>
                <a:ea typeface="Avenir Next"/>
                <a:cs typeface="Avenir Next"/>
                <a:sym typeface="Avenir Next"/>
              </a:rPr>
              <a:t>savest</a:t>
            </a:r>
            <a:r>
              <a:rPr i="1" dirty="0">
                <a:latin typeface="Avenir Next"/>
                <a:ea typeface="Avenir Next"/>
                <a:cs typeface="Avenir Next"/>
                <a:sym typeface="Avenir Next"/>
              </a:rPr>
              <a:t> by thy right hand them which </a:t>
            </a:r>
            <a:r>
              <a:rPr b="1" i="1" dirty="0">
                <a:solidFill>
                  <a:srgbClr val="FF7100"/>
                </a:solidFill>
                <a:latin typeface="Avenir Next"/>
                <a:ea typeface="Avenir Next"/>
                <a:cs typeface="Avenir Next"/>
                <a:sym typeface="Avenir Next"/>
              </a:rPr>
              <a:t>PUT</a:t>
            </a:r>
            <a:r>
              <a:rPr i="1" dirty="0">
                <a:latin typeface="Avenir Next"/>
                <a:ea typeface="Avenir Next"/>
                <a:cs typeface="Avenir Next"/>
                <a:sym typeface="Avenir Next"/>
              </a:rPr>
              <a:t> their trust in thee from those that rise up against them</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3"/>
                                        </p:tgtEl>
                                        <p:attrNameLst>
                                          <p:attrName>style.visibility</p:attrName>
                                        </p:attrNameLst>
                                      </p:cBhvr>
                                      <p:to>
                                        <p:strVal val="visible"/>
                                      </p:to>
                                    </p:set>
                                    <p:animEffect transition="in" filter="dissolv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4">
                                            <p:bg/>
                                          </p:spTgt>
                                        </p:tgtEl>
                                        <p:attrNameLst>
                                          <p:attrName>style.visibility</p:attrName>
                                        </p:attrNameLst>
                                      </p:cBhvr>
                                      <p:to>
                                        <p:strVal val="visible"/>
                                      </p:to>
                                    </p:set>
                                    <p:animEffect transition="in" filter="dissolve">
                                      <p:cBhvr>
                                        <p:cTn id="12" dur="1000"/>
                                        <p:tgtEl>
                                          <p:spTgt spid="184">
                                            <p:bg/>
                                          </p:spTgt>
                                        </p:tgtEl>
                                      </p:cBhvr>
                                    </p:animEffect>
                                  </p:childTnLst>
                                </p:cTn>
                              </p:par>
                              <p:par>
                                <p:cTn id="13" presetID="9" presetClass="entr" presetSubtype="0" fill="hold" grpId="2" nodeType="withEffect">
                                  <p:stCondLst>
                                    <p:cond delay="0"/>
                                  </p:stCondLst>
                                  <p:iterate>
                                    <p:tmAbs val="0"/>
                                  </p:iterate>
                                  <p:childTnLst>
                                    <p:set>
                                      <p:cBhvr>
                                        <p:cTn id="14" fill="hold"/>
                                        <p:tgtEl>
                                          <p:spTgt spid="184">
                                            <p:txEl>
                                              <p:pRg st="0" end="0"/>
                                            </p:txEl>
                                          </p:spTgt>
                                        </p:tgtEl>
                                        <p:attrNameLst>
                                          <p:attrName>style.visibility</p:attrName>
                                        </p:attrNameLst>
                                      </p:cBhvr>
                                      <p:to>
                                        <p:strVal val="visible"/>
                                      </p:to>
                                    </p:set>
                                    <p:animEffect transition="in" filter="dissolve">
                                      <p:cBhvr>
                                        <p:cTn id="15" dur="1000"/>
                                        <p:tgtEl>
                                          <p:spTgt spid="18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184">
                                            <p:txEl>
                                              <p:pRg st="1" end="1"/>
                                            </p:txEl>
                                          </p:spTgt>
                                        </p:tgtEl>
                                        <p:attrNameLst>
                                          <p:attrName>style.visibility</p:attrName>
                                        </p:attrNameLst>
                                      </p:cBhvr>
                                      <p:to>
                                        <p:strVal val="visible"/>
                                      </p:to>
                                    </p:set>
                                    <p:animEffect transition="in" filter="dissolve">
                                      <p:cBhvr>
                                        <p:cTn id="20" dur="1000"/>
                                        <p:tgtEl>
                                          <p:spTgt spid="18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184">
                                            <p:txEl>
                                              <p:pRg st="2" end="2"/>
                                            </p:txEl>
                                          </p:spTgt>
                                        </p:tgtEl>
                                        <p:attrNameLst>
                                          <p:attrName>style.visibility</p:attrName>
                                        </p:attrNameLst>
                                      </p:cBhvr>
                                      <p:to>
                                        <p:strVal val="visible"/>
                                      </p:to>
                                    </p:set>
                                    <p:animEffect transition="in" filter="dissolve">
                                      <p:cBhvr>
                                        <p:cTn id="25" dur="1000"/>
                                        <p:tgtEl>
                                          <p:spTgt spid="18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184">
                                            <p:txEl>
                                              <p:pRg st="3" end="3"/>
                                            </p:txEl>
                                          </p:spTgt>
                                        </p:tgtEl>
                                        <p:attrNameLst>
                                          <p:attrName>style.visibility</p:attrName>
                                        </p:attrNameLst>
                                      </p:cBhvr>
                                      <p:to>
                                        <p:strVal val="visible"/>
                                      </p:to>
                                    </p:set>
                                    <p:animEffect transition="in" filter="dissolve">
                                      <p:cBhvr>
                                        <p:cTn id="30" dur="1000"/>
                                        <p:tgtEl>
                                          <p:spTgt spid="1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P spid="184" grpId="2"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roverbs 3:5-6"/>
          <p:cNvSpPr txBox="1">
            <a:spLocks noGrp="1"/>
          </p:cNvSpPr>
          <p:nvPr>
            <p:ph type="body" idx="13"/>
          </p:nvPr>
        </p:nvSpPr>
        <p:spPr>
          <a:prstGeom prst="rect">
            <a:avLst/>
          </a:prstGeom>
        </p:spPr>
        <p:txBody>
          <a:bodyPr/>
          <a:lstStyle/>
          <a:p>
            <a:r>
              <a:t>Proverbs 3:5-6</a:t>
            </a:r>
          </a:p>
        </p:txBody>
      </p:sp>
      <p:sp>
        <p:nvSpPr>
          <p:cNvPr id="187" name="2.  You must TRUST the lord EXCLUSIVELY"/>
          <p:cNvSpPr txBox="1">
            <a:spLocks noGrp="1"/>
          </p:cNvSpPr>
          <p:nvPr>
            <p:ph type="title"/>
          </p:nvPr>
        </p:nvSpPr>
        <p:spPr>
          <a:prstGeom prst="rect">
            <a:avLst/>
          </a:prstGeom>
        </p:spPr>
        <p:txBody>
          <a:bodyPr/>
          <a:lstStyle/>
          <a:p>
            <a:pPr defTabSz="673655">
              <a:spcBef>
                <a:spcPts val="3200"/>
              </a:spcBef>
              <a:defRPr sz="6887">
                <a:solidFill>
                  <a:srgbClr val="FF7100"/>
                </a:solidFill>
              </a:defRPr>
            </a:pPr>
            <a:r>
              <a:t>2.  You must TRUST the lord </a:t>
            </a:r>
            <a:r>
              <a:rPr u="sng">
                <a:solidFill>
                  <a:srgbClr val="FFFFFF"/>
                </a:solidFill>
              </a:rPr>
              <a:t>EXCLUSIVELY</a:t>
            </a:r>
          </a:p>
        </p:txBody>
      </p:sp>
      <p:sp>
        <p:nvSpPr>
          <p:cNvPr id="188" name="Lean-To bend or incline so as to rest on something.…"/>
          <p:cNvSpPr txBox="1">
            <a:spLocks noGrp="1"/>
          </p:cNvSpPr>
          <p:nvPr>
            <p:ph type="body" idx="1"/>
          </p:nvPr>
        </p:nvSpPr>
        <p:spPr>
          <a:prstGeom prst="rect">
            <a:avLst/>
          </a:prstGeom>
        </p:spPr>
        <p:txBody>
          <a:bodyPr/>
          <a:lstStyle/>
          <a:p>
            <a:pPr>
              <a:buClr>
                <a:srgbClr val="FF7100"/>
              </a:buClr>
              <a:buFont typeface="Wingdings" panose="05000000000000000000" pitchFamily="2" charset="2"/>
              <a:buChar char="Ø"/>
              <a:defRPr>
                <a:solidFill>
                  <a:srgbClr val="FFFFFF"/>
                </a:solidFill>
              </a:defRPr>
            </a:pPr>
            <a:r>
              <a:rPr i="1" dirty="0">
                <a:latin typeface="Avenir Next"/>
                <a:ea typeface="Avenir Next"/>
                <a:cs typeface="Avenir Next"/>
                <a:sym typeface="Avenir Next"/>
              </a:rPr>
              <a:t>Lean-To bend or incline so as to rest on something.  </a:t>
            </a:r>
          </a:p>
          <a:p>
            <a:pPr>
              <a:buClr>
                <a:srgbClr val="FF7100"/>
              </a:buClr>
              <a:buFont typeface="Wingdings" panose="05000000000000000000" pitchFamily="2" charset="2"/>
              <a:buChar char="Ø"/>
              <a:defRPr>
                <a:solidFill>
                  <a:srgbClr val="FFFFFF"/>
                </a:solidFill>
              </a:defRPr>
            </a:pPr>
            <a:r>
              <a:rPr dirty="0"/>
              <a:t>Philippians 3:3</a:t>
            </a:r>
            <a:r>
              <a:rPr i="1" dirty="0">
                <a:latin typeface="Avenir Next"/>
                <a:ea typeface="Avenir Next"/>
                <a:cs typeface="Avenir Next"/>
                <a:sym typeface="Avenir Next"/>
              </a:rPr>
              <a:t> …</a:t>
            </a:r>
            <a:r>
              <a:rPr dirty="0"/>
              <a:t> </a:t>
            </a:r>
            <a:r>
              <a:rPr i="1" dirty="0">
                <a:latin typeface="Avenir Next"/>
                <a:ea typeface="Avenir Next"/>
                <a:cs typeface="Avenir Next"/>
                <a:sym typeface="Avenir Next"/>
              </a:rPr>
              <a:t>and have </a:t>
            </a:r>
            <a:r>
              <a:rPr b="1" i="1" dirty="0">
                <a:solidFill>
                  <a:srgbClr val="FF7100"/>
                </a:solidFill>
                <a:latin typeface="Avenir Next"/>
                <a:ea typeface="Avenir Next"/>
                <a:cs typeface="Avenir Next"/>
                <a:sym typeface="Avenir Next"/>
              </a:rPr>
              <a:t>no confidence in the flesh.</a:t>
            </a:r>
            <a:endParaRPr i="1" dirty="0">
              <a:solidFill>
                <a:srgbClr val="FF7100"/>
              </a:solidFill>
              <a:latin typeface="Avenir Next"/>
              <a:ea typeface="Avenir Next"/>
              <a:cs typeface="Avenir Next"/>
              <a:sym typeface="Avenir Next"/>
            </a:endParaRPr>
          </a:p>
          <a:p>
            <a:pPr>
              <a:buClr>
                <a:srgbClr val="FF7100"/>
              </a:buClr>
              <a:buFont typeface="Wingdings" panose="05000000000000000000" pitchFamily="2" charset="2"/>
              <a:buChar char="Ø"/>
              <a:defRPr>
                <a:solidFill>
                  <a:srgbClr val="FFFFFF"/>
                </a:solidFill>
              </a:defRPr>
            </a:pPr>
            <a:r>
              <a:rPr dirty="0"/>
              <a:t>Jeremiah 17:5</a:t>
            </a:r>
            <a:r>
              <a:rPr i="1" dirty="0">
                <a:latin typeface="Avenir Next"/>
                <a:ea typeface="Avenir Next"/>
                <a:cs typeface="Avenir Next"/>
                <a:sym typeface="Avenir Next"/>
              </a:rPr>
              <a:t> Thus saith the LORD; </a:t>
            </a:r>
            <a:r>
              <a:rPr b="1" i="1" dirty="0">
                <a:latin typeface="Avenir Next"/>
                <a:ea typeface="Avenir Next"/>
                <a:cs typeface="Avenir Next"/>
                <a:sym typeface="Avenir Next"/>
              </a:rPr>
              <a:t>Cursed be the man </a:t>
            </a:r>
            <a:r>
              <a:rPr b="1" i="1" dirty="0">
                <a:solidFill>
                  <a:srgbClr val="FF7100"/>
                </a:solidFill>
                <a:latin typeface="Avenir Next"/>
                <a:ea typeface="Avenir Next"/>
                <a:cs typeface="Avenir Next"/>
                <a:sym typeface="Avenir Next"/>
              </a:rPr>
              <a:t>that </a:t>
            </a:r>
            <a:r>
              <a:rPr b="1" i="1" dirty="0" err="1">
                <a:solidFill>
                  <a:srgbClr val="FF7100"/>
                </a:solidFill>
                <a:latin typeface="Avenir Next"/>
                <a:ea typeface="Avenir Next"/>
                <a:cs typeface="Avenir Next"/>
                <a:sym typeface="Avenir Next"/>
              </a:rPr>
              <a:t>trusteth</a:t>
            </a:r>
            <a:r>
              <a:rPr b="1" i="1" dirty="0">
                <a:solidFill>
                  <a:srgbClr val="FF7100"/>
                </a:solidFill>
                <a:latin typeface="Avenir Next"/>
                <a:ea typeface="Avenir Next"/>
                <a:cs typeface="Avenir Next"/>
                <a:sym typeface="Avenir Next"/>
              </a:rPr>
              <a:t> in man</a:t>
            </a:r>
            <a:r>
              <a:rPr b="1" i="1" dirty="0">
                <a:latin typeface="Avenir Next"/>
                <a:ea typeface="Avenir Next"/>
                <a:cs typeface="Avenir Next"/>
                <a:sym typeface="Avenir Next"/>
              </a:rPr>
              <a:t>, and </a:t>
            </a:r>
            <a:r>
              <a:rPr b="1" i="1" dirty="0" err="1">
                <a:solidFill>
                  <a:srgbClr val="FF7100"/>
                </a:solidFill>
                <a:latin typeface="Avenir Next"/>
                <a:ea typeface="Avenir Next"/>
                <a:cs typeface="Avenir Next"/>
                <a:sym typeface="Avenir Next"/>
              </a:rPr>
              <a:t>maketh</a:t>
            </a:r>
            <a:r>
              <a:rPr b="1" i="1" dirty="0">
                <a:solidFill>
                  <a:srgbClr val="FF7100"/>
                </a:solidFill>
                <a:latin typeface="Avenir Next"/>
                <a:ea typeface="Avenir Next"/>
                <a:cs typeface="Avenir Next"/>
                <a:sym typeface="Avenir Next"/>
              </a:rPr>
              <a:t> flesh his arm</a:t>
            </a:r>
            <a:r>
              <a:rPr b="1" i="1" dirty="0">
                <a:latin typeface="Avenir Next"/>
                <a:ea typeface="Avenir Next"/>
                <a:cs typeface="Avenir Next"/>
                <a:sym typeface="Avenir Next"/>
              </a:rPr>
              <a:t>, and whose heart </a:t>
            </a:r>
            <a:r>
              <a:rPr b="1" i="1" dirty="0" err="1">
                <a:latin typeface="Avenir Next"/>
                <a:ea typeface="Avenir Next"/>
                <a:cs typeface="Avenir Next"/>
                <a:sym typeface="Avenir Next"/>
              </a:rPr>
              <a:t>departeth</a:t>
            </a:r>
            <a:r>
              <a:rPr b="1" i="1" dirty="0">
                <a:latin typeface="Avenir Next"/>
                <a:ea typeface="Avenir Next"/>
                <a:cs typeface="Avenir Next"/>
                <a:sym typeface="Avenir Next"/>
              </a:rPr>
              <a:t> from the LORD.</a:t>
            </a:r>
          </a:p>
          <a:p>
            <a:pPr>
              <a:buClr>
                <a:srgbClr val="FF7100"/>
              </a:buClr>
              <a:buFont typeface="Wingdings" panose="05000000000000000000" pitchFamily="2" charset="2"/>
              <a:buChar char="Ø"/>
              <a:defRPr>
                <a:solidFill>
                  <a:srgbClr val="FFFFFF"/>
                </a:solidFill>
              </a:defRPr>
            </a:pPr>
            <a:r>
              <a:rPr i="1" dirty="0">
                <a:latin typeface="Avenir Next"/>
                <a:ea typeface="Avenir Next"/>
                <a:cs typeface="Avenir Next"/>
                <a:sym typeface="Avenir Next"/>
              </a:rPr>
              <a:t>Jeremiah 17:7-8 </a:t>
            </a:r>
            <a:r>
              <a:rPr b="1" i="1" dirty="0">
                <a:latin typeface="Avenir Next"/>
                <a:ea typeface="Avenir Next"/>
                <a:cs typeface="Avenir Next"/>
                <a:sym typeface="Avenir Next"/>
              </a:rPr>
              <a:t>Blessed is the man that </a:t>
            </a:r>
            <a:r>
              <a:rPr b="1" i="1" dirty="0" err="1">
                <a:solidFill>
                  <a:srgbClr val="FF7100"/>
                </a:solidFill>
                <a:latin typeface="Avenir Next"/>
                <a:ea typeface="Avenir Next"/>
                <a:cs typeface="Avenir Next"/>
                <a:sym typeface="Avenir Next"/>
              </a:rPr>
              <a:t>trusteth</a:t>
            </a:r>
            <a:r>
              <a:rPr b="1" i="1" dirty="0">
                <a:solidFill>
                  <a:srgbClr val="FF7100"/>
                </a:solidFill>
                <a:latin typeface="Avenir Next"/>
                <a:ea typeface="Avenir Next"/>
                <a:cs typeface="Avenir Next"/>
                <a:sym typeface="Avenir Next"/>
              </a:rPr>
              <a:t> in the LORD</a:t>
            </a:r>
            <a:r>
              <a:rPr b="1" i="1" dirty="0">
                <a:latin typeface="Avenir Next"/>
                <a:ea typeface="Avenir Next"/>
                <a:cs typeface="Avenir Next"/>
                <a:sym typeface="Avenir Next"/>
              </a:rPr>
              <a:t>, and whose hope the LORD is.</a:t>
            </a:r>
            <a:r>
              <a:rPr i="1" dirty="0">
                <a:latin typeface="Avenir Next"/>
                <a:ea typeface="Avenir Next"/>
                <a:cs typeface="Avenir Next"/>
                <a:sym typeface="Avenir Next"/>
              </a:rPr>
              <a:t> …</a:t>
            </a:r>
            <a:r>
              <a:rPr b="1" i="1" dirty="0">
                <a:latin typeface="Avenir Next"/>
                <a:ea typeface="Avenir Next"/>
                <a:cs typeface="Avenir Next"/>
                <a:sym typeface="Avenir Next"/>
              </a:rPr>
              <a:t>neither shall cease from yielding fruit.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dissolv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8">
                                            <p:bg/>
                                          </p:spTgt>
                                        </p:tgtEl>
                                        <p:attrNameLst>
                                          <p:attrName>style.visibility</p:attrName>
                                        </p:attrNameLst>
                                      </p:cBhvr>
                                      <p:to>
                                        <p:strVal val="visible"/>
                                      </p:to>
                                    </p:set>
                                    <p:animEffect transition="in" filter="dissolve">
                                      <p:cBhvr>
                                        <p:cTn id="12" dur="1000"/>
                                        <p:tgtEl>
                                          <p:spTgt spid="188">
                                            <p:bg/>
                                          </p:spTgt>
                                        </p:tgtEl>
                                      </p:cBhvr>
                                    </p:animEffect>
                                  </p:childTnLst>
                                </p:cTn>
                              </p:par>
                              <p:par>
                                <p:cTn id="13" presetID="9" presetClass="entr" presetSubtype="0" fill="hold" grpId="2" nodeType="withEffect">
                                  <p:stCondLst>
                                    <p:cond delay="0"/>
                                  </p:stCondLst>
                                  <p:iterate>
                                    <p:tmAbs val="0"/>
                                  </p:iterate>
                                  <p:childTnLst>
                                    <p:set>
                                      <p:cBhvr>
                                        <p:cTn id="14" fill="hold"/>
                                        <p:tgtEl>
                                          <p:spTgt spid="188">
                                            <p:txEl>
                                              <p:pRg st="0" end="0"/>
                                            </p:txEl>
                                          </p:spTgt>
                                        </p:tgtEl>
                                        <p:attrNameLst>
                                          <p:attrName>style.visibility</p:attrName>
                                        </p:attrNameLst>
                                      </p:cBhvr>
                                      <p:to>
                                        <p:strVal val="visible"/>
                                      </p:to>
                                    </p:set>
                                    <p:animEffect transition="in" filter="dissolve">
                                      <p:cBhvr>
                                        <p:cTn id="15" dur="1000"/>
                                        <p:tgtEl>
                                          <p:spTgt spid="18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188">
                                            <p:txEl>
                                              <p:pRg st="1" end="1"/>
                                            </p:txEl>
                                          </p:spTgt>
                                        </p:tgtEl>
                                        <p:attrNameLst>
                                          <p:attrName>style.visibility</p:attrName>
                                        </p:attrNameLst>
                                      </p:cBhvr>
                                      <p:to>
                                        <p:strVal val="visible"/>
                                      </p:to>
                                    </p:set>
                                    <p:animEffect transition="in" filter="dissolve">
                                      <p:cBhvr>
                                        <p:cTn id="20" dur="1000"/>
                                        <p:tgtEl>
                                          <p:spTgt spid="18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188">
                                            <p:txEl>
                                              <p:pRg st="2" end="2"/>
                                            </p:txEl>
                                          </p:spTgt>
                                        </p:tgtEl>
                                        <p:attrNameLst>
                                          <p:attrName>style.visibility</p:attrName>
                                        </p:attrNameLst>
                                      </p:cBhvr>
                                      <p:to>
                                        <p:strVal val="visible"/>
                                      </p:to>
                                    </p:set>
                                    <p:animEffect transition="in" filter="dissolve">
                                      <p:cBhvr>
                                        <p:cTn id="25" dur="1000"/>
                                        <p:tgtEl>
                                          <p:spTgt spid="18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188">
                                            <p:txEl>
                                              <p:pRg st="3" end="3"/>
                                            </p:txEl>
                                          </p:spTgt>
                                        </p:tgtEl>
                                        <p:attrNameLst>
                                          <p:attrName>style.visibility</p:attrName>
                                        </p:attrNameLst>
                                      </p:cBhvr>
                                      <p:to>
                                        <p:strVal val="visible"/>
                                      </p:to>
                                    </p:set>
                                    <p:animEffect transition="in" filter="dissolve">
                                      <p:cBhvr>
                                        <p:cTn id="30" dur="1000"/>
                                        <p:tgtEl>
                                          <p:spTgt spid="1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P spid="188" grpId="2" build="p" bldLvl="5" animBg="1" advAuto="0"/>
    </p:bld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80000"/>
          </a:lnSpc>
          <a:spcBef>
            <a:spcPts val="0"/>
          </a:spcBef>
          <a:spcAft>
            <a:spcPts val="0"/>
          </a:spcAft>
          <a:buClrTx/>
          <a:buSzTx/>
          <a:buFontTx/>
          <a:buNone/>
          <a:tabLst/>
          <a:defRPr kumimoji="0" sz="3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80000"/>
          </a:lnSpc>
          <a:spcBef>
            <a:spcPts val="0"/>
          </a:spcBef>
          <a:spcAft>
            <a:spcPts val="0"/>
          </a:spcAft>
          <a:buClrTx/>
          <a:buSzTx/>
          <a:buFontTx/>
          <a:buNone/>
          <a:tabLst/>
          <a:defRPr kumimoji="0" sz="3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3300"/>
          </a:spcBef>
          <a:spcAft>
            <a:spcPts val="0"/>
          </a:spcAft>
          <a:buClrTx/>
          <a:buSzTx/>
          <a:buFontTx/>
          <a:buNone/>
          <a:tabLst/>
          <a:defRPr kumimoji="0" sz="28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825</Words>
  <Application>Microsoft Office PowerPoint</Application>
  <PresentationFormat>Custom</PresentationFormat>
  <Paragraphs>75</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Avenir Next</vt:lpstr>
      <vt:lpstr>Avenir Next Medium</vt:lpstr>
      <vt:lpstr>DIN Alternate</vt:lpstr>
      <vt:lpstr>DIN Condensed</vt:lpstr>
      <vt:lpstr>Helvetica</vt:lpstr>
      <vt:lpstr>Helvetica Neue</vt:lpstr>
      <vt:lpstr>Wingdings</vt:lpstr>
      <vt:lpstr>New_Template7</vt:lpstr>
      <vt:lpstr>PowerPoint Presentation</vt:lpstr>
      <vt:lpstr>PowerPoint Presentation</vt:lpstr>
      <vt:lpstr>The Heart of a Church Planter</vt:lpstr>
      <vt:lpstr>The Heart of a DISCIPLE</vt:lpstr>
      <vt:lpstr>Proverbs 3:5-6 5 Trust in the LORD with all thine heart; and lean not unto thine own understanding.  6 In all thy ways acknowledge him, and he shall direct thy paths.</vt:lpstr>
      <vt:lpstr>“There is a big difference in  saying  you trust and demonstrating   you trust!”</vt:lpstr>
      <vt:lpstr>PowerPoint Presentation</vt:lpstr>
      <vt:lpstr>1.  You must TRUST the lord ENTIRELY</vt:lpstr>
      <vt:lpstr>2.  You must TRUST the lord EXCLUSIVELY</vt:lpstr>
      <vt:lpstr>“For my thoughts are not your thoughts, neither are your ways my ways, saith the Lord. 9 For as the heavens are higher than the earth, so are my ways higher than your ways, and my thoughts than your thoughts.”</vt:lpstr>
      <vt:lpstr>3.  You must TRUST the lord IN Everything</vt:lpstr>
      <vt:lpstr>REMEMBER: There is a big difference in  saying  you trust GOD and demonstrating  you trust GOD!”</vt:lpstr>
      <vt:lpstr>1.  IF you trust God, you will LEAN on his PROMISES</vt:lpstr>
      <vt:lpstr>PowerPoint Presentation</vt:lpstr>
      <vt:lpstr>PowerPoint Presentation</vt:lpstr>
      <vt:lpstr>1.  IF you trust God, you will LEAN on his PROMISES</vt:lpstr>
      <vt:lpstr>1.  IF you trust God, you will LEAN on his PROMISES</vt:lpstr>
      <vt:lpstr>1.  IF you trust God, you will LEAN on his PROMISES</vt:lpstr>
      <vt:lpstr>REMEMBER: There is a big difference in  saying  you trust GOD and demonstrating  you trust GOD!”</vt:lpstr>
      <vt:lpstr>PowerPoint Presentation</vt:lpstr>
      <vt:lpstr>PowerPoint Presentation</vt:lpstr>
      <vt:lpstr>PowerPoint Presentation</vt:lpstr>
      <vt:lpstr>The Heart of a DISCIPLE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 Best</cp:lastModifiedBy>
  <cp:revision>1</cp:revision>
  <dcterms:modified xsi:type="dcterms:W3CDTF">2018-12-31T16:25:10Z</dcterms:modified>
</cp:coreProperties>
</file>